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9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0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1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5" r:id="rId3"/>
    <p:sldId id="292" r:id="rId4"/>
    <p:sldId id="274" r:id="rId5"/>
    <p:sldId id="288" r:id="rId6"/>
    <p:sldId id="276" r:id="rId7"/>
    <p:sldId id="289" r:id="rId8"/>
    <p:sldId id="258" r:id="rId9"/>
    <p:sldId id="293" r:id="rId10"/>
    <p:sldId id="277" r:id="rId11"/>
    <p:sldId id="279" r:id="rId12"/>
    <p:sldId id="290" r:id="rId13"/>
    <p:sldId id="278" r:id="rId14"/>
    <p:sldId id="294" r:id="rId15"/>
    <p:sldId id="281" r:id="rId16"/>
    <p:sldId id="259" r:id="rId17"/>
    <p:sldId id="260" r:id="rId18"/>
    <p:sldId id="266" r:id="rId19"/>
    <p:sldId id="280" r:id="rId20"/>
    <p:sldId id="304" r:id="rId21"/>
    <p:sldId id="267" r:id="rId22"/>
    <p:sldId id="286" r:id="rId23"/>
    <p:sldId id="282" r:id="rId24"/>
    <p:sldId id="283" r:id="rId25"/>
    <p:sldId id="284" r:id="rId26"/>
    <p:sldId id="285" r:id="rId27"/>
    <p:sldId id="295" r:id="rId28"/>
    <p:sldId id="296" r:id="rId29"/>
    <p:sldId id="287" r:id="rId30"/>
    <p:sldId id="263" r:id="rId31"/>
    <p:sldId id="291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B04B3F-8645-40F7-B3C4-AD448034E711}">
          <p14:sldIdLst>
            <p14:sldId id="257"/>
            <p14:sldId id="275"/>
          </p14:sldIdLst>
        </p14:section>
        <p14:section name="Joe" id="{491B6C6E-D199-4E21-8BEA-4D3CBB3B5BB9}">
          <p14:sldIdLst>
            <p14:sldId id="292"/>
            <p14:sldId id="274"/>
            <p14:sldId id="288"/>
            <p14:sldId id="276"/>
            <p14:sldId id="289"/>
            <p14:sldId id="258"/>
          </p14:sldIdLst>
        </p14:section>
        <p14:section name="Beth" id="{8F53EA88-9823-4878-A8D6-0A46CB89A671}">
          <p14:sldIdLst>
            <p14:sldId id="293"/>
            <p14:sldId id="277"/>
            <p14:sldId id="279"/>
            <p14:sldId id="290"/>
            <p14:sldId id="278"/>
          </p14:sldIdLst>
        </p14:section>
        <p14:section name="Melissa" id="{3531903A-57A6-4A03-9ACF-16D34CC26DD6}">
          <p14:sldIdLst>
            <p14:sldId id="294"/>
            <p14:sldId id="281"/>
            <p14:sldId id="259"/>
            <p14:sldId id="260"/>
            <p14:sldId id="266"/>
            <p14:sldId id="280"/>
            <p14:sldId id="304"/>
            <p14:sldId id="267"/>
            <p14:sldId id="286"/>
            <p14:sldId id="282"/>
            <p14:sldId id="283"/>
            <p14:sldId id="284"/>
            <p14:sldId id="285"/>
            <p14:sldId id="295"/>
            <p14:sldId id="296"/>
            <p14:sldId id="287"/>
            <p14:sldId id="263"/>
            <p14:sldId id="291"/>
          </p14:sldIdLst>
        </p14:section>
        <p14:section name="Ignore Below" id="{90C9F45D-D439-4FF0-BB2C-38823E26A77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2F56"/>
    <a:srgbClr val="FFFFFF"/>
    <a:srgbClr val="AADDF4"/>
    <a:srgbClr val="86C7E4"/>
    <a:srgbClr val="86CFEF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5"/>
    <p:restoredTop sz="94602"/>
  </p:normalViewPr>
  <p:slideViewPr>
    <p:cSldViewPr snapToGrid="0" snapToObjects="1" showGuides="1">
      <p:cViewPr varScale="1">
        <p:scale>
          <a:sx n="54" d="100"/>
          <a:sy n="54" d="100"/>
        </p:scale>
        <p:origin x="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EFE1-C45F-47BC-9F5C-38E74CF3DFB0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</dgm:pt>
    <dgm:pt modelId="{FD0F4909-E986-46C6-967F-EB511A6028A4}">
      <dgm:prSet phldrT="[Text]"/>
      <dgm:spPr/>
      <dgm:t>
        <a:bodyPr anchor="b" anchorCtr="0"/>
        <a:lstStyle/>
        <a:p>
          <a:r>
            <a:rPr lang="en-US" dirty="0">
              <a:solidFill>
                <a:schemeClr val="bg2"/>
              </a:solidFill>
            </a:rPr>
            <a:t>Org</a:t>
          </a:r>
        </a:p>
      </dgm:t>
    </dgm:pt>
    <dgm:pt modelId="{E602B530-4984-4F88-AD5B-4EE243EA5B78}" type="parTrans" cxnId="{DA275DA7-AE8F-473A-B08A-8694DAD420BD}">
      <dgm:prSet/>
      <dgm:spPr/>
      <dgm:t>
        <a:bodyPr/>
        <a:lstStyle/>
        <a:p>
          <a:endParaRPr lang="en-US"/>
        </a:p>
      </dgm:t>
    </dgm:pt>
    <dgm:pt modelId="{FF0EE161-4251-41E1-BFFE-282435AD644F}" type="sibTrans" cxnId="{DA275DA7-AE8F-473A-B08A-8694DAD420BD}">
      <dgm:prSet/>
      <dgm:spPr/>
      <dgm:t>
        <a:bodyPr/>
        <a:lstStyle/>
        <a:p>
          <a:endParaRPr lang="en-US"/>
        </a:p>
      </dgm:t>
    </dgm:pt>
    <dgm:pt modelId="{974C0C44-56C4-4920-A60C-5EAA8DD79064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SME</a:t>
          </a:r>
        </a:p>
      </dgm:t>
    </dgm:pt>
    <dgm:pt modelId="{22511E93-4B00-4CDB-BFD5-36AA5752858A}" type="parTrans" cxnId="{90E93D32-0A6E-4A89-93E0-71C6139A2841}">
      <dgm:prSet/>
      <dgm:spPr/>
      <dgm:t>
        <a:bodyPr/>
        <a:lstStyle/>
        <a:p>
          <a:endParaRPr lang="en-US"/>
        </a:p>
      </dgm:t>
    </dgm:pt>
    <dgm:pt modelId="{223CAD18-1673-4725-8D17-02EAF9A8C266}" type="sibTrans" cxnId="{90E93D32-0A6E-4A89-93E0-71C6139A2841}">
      <dgm:prSet/>
      <dgm:spPr/>
      <dgm:t>
        <a:bodyPr/>
        <a:lstStyle/>
        <a:p>
          <a:endParaRPr lang="en-US"/>
        </a:p>
      </dgm:t>
    </dgm:pt>
    <dgm:pt modelId="{F10381B2-2E37-4B23-9E4E-6B1541674DD2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Training Design</a:t>
          </a:r>
        </a:p>
      </dgm:t>
    </dgm:pt>
    <dgm:pt modelId="{2C801772-1C16-4BA6-9B7D-6C5C805094FE}" type="parTrans" cxnId="{FD299685-5AD5-47F7-AE80-015991375F38}">
      <dgm:prSet/>
      <dgm:spPr/>
      <dgm:t>
        <a:bodyPr/>
        <a:lstStyle/>
        <a:p>
          <a:endParaRPr lang="en-US"/>
        </a:p>
      </dgm:t>
    </dgm:pt>
    <dgm:pt modelId="{46532498-770A-4C6B-8876-FFFB2324FEE6}" type="sibTrans" cxnId="{FD299685-5AD5-47F7-AE80-015991375F38}">
      <dgm:prSet/>
      <dgm:spPr/>
      <dgm:t>
        <a:bodyPr/>
        <a:lstStyle/>
        <a:p>
          <a:endParaRPr lang="en-US"/>
        </a:p>
      </dgm:t>
    </dgm:pt>
    <dgm:pt modelId="{A1745C15-89B2-4852-80BB-914F9836436F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Delivery</a:t>
          </a:r>
        </a:p>
      </dgm:t>
    </dgm:pt>
    <dgm:pt modelId="{83D49810-37A2-4393-9A9A-CC09C9316BA5}" type="parTrans" cxnId="{780DF9CD-BB3A-422B-BE47-F863AA4CD3FF}">
      <dgm:prSet/>
      <dgm:spPr/>
      <dgm:t>
        <a:bodyPr/>
        <a:lstStyle/>
        <a:p>
          <a:endParaRPr lang="en-US"/>
        </a:p>
      </dgm:t>
    </dgm:pt>
    <dgm:pt modelId="{3A99F7BE-A5B0-4220-8176-3422AC430E68}" type="sibTrans" cxnId="{780DF9CD-BB3A-422B-BE47-F863AA4CD3FF}">
      <dgm:prSet/>
      <dgm:spPr/>
      <dgm:t>
        <a:bodyPr/>
        <a:lstStyle/>
        <a:p>
          <a:endParaRPr lang="en-US"/>
        </a:p>
      </dgm:t>
    </dgm:pt>
    <dgm:pt modelId="{70A976F8-3061-4F8E-80E3-C81EFC73E241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Course Content</a:t>
          </a:r>
        </a:p>
      </dgm:t>
    </dgm:pt>
    <dgm:pt modelId="{370C7036-4A8F-4ECC-82CC-78E55EAC823E}" type="parTrans" cxnId="{BB859D3F-32A2-4E77-9716-9CD6C26CA472}">
      <dgm:prSet/>
      <dgm:spPr/>
      <dgm:t>
        <a:bodyPr/>
        <a:lstStyle/>
        <a:p>
          <a:endParaRPr lang="en-US"/>
        </a:p>
      </dgm:t>
    </dgm:pt>
    <dgm:pt modelId="{621290DF-7F7E-4369-9BA2-C85ABEA545CC}" type="sibTrans" cxnId="{BB859D3F-32A2-4E77-9716-9CD6C26CA472}">
      <dgm:prSet/>
      <dgm:spPr/>
      <dgm:t>
        <a:bodyPr/>
        <a:lstStyle/>
        <a:p>
          <a:endParaRPr lang="en-US"/>
        </a:p>
      </dgm:t>
    </dgm:pt>
    <dgm:pt modelId="{01525BD3-F473-456F-A3D1-3883C0E69338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Training Domain</a:t>
          </a:r>
        </a:p>
      </dgm:t>
    </dgm:pt>
    <dgm:pt modelId="{7FB7A9DB-CD44-4AC1-BF6F-9C7606E7636D}" type="parTrans" cxnId="{96957086-8019-413B-B6F0-41514A002BD8}">
      <dgm:prSet/>
      <dgm:spPr/>
      <dgm:t>
        <a:bodyPr/>
        <a:lstStyle/>
        <a:p>
          <a:endParaRPr lang="en-US"/>
        </a:p>
      </dgm:t>
    </dgm:pt>
    <dgm:pt modelId="{2D985709-AB4A-4499-A3B9-34692957B04E}" type="sibTrans" cxnId="{96957086-8019-413B-B6F0-41514A002BD8}">
      <dgm:prSet/>
      <dgm:spPr/>
      <dgm:t>
        <a:bodyPr/>
        <a:lstStyle/>
        <a:p>
          <a:endParaRPr lang="en-US"/>
        </a:p>
      </dgm:t>
    </dgm:pt>
    <dgm:pt modelId="{648A97D0-CAF9-4AFD-AEB0-EDE26A735655}">
      <dgm:prSet phldrT="[Text]" custT="1"/>
      <dgm:spPr/>
      <dgm:t>
        <a:bodyPr anchor="b" anchorCtr="0"/>
        <a:lstStyle/>
        <a:p>
          <a:r>
            <a:rPr lang="en-US" sz="1200" dirty="0"/>
            <a:t>Collaborate with organizational stakeholders to establish goals and align on desired learning outcomes</a:t>
          </a:r>
        </a:p>
      </dgm:t>
    </dgm:pt>
    <dgm:pt modelId="{F8AC93AE-3E03-44D0-B9DD-EB69D1A79884}" type="parTrans" cxnId="{9FF10EAA-A361-406B-884E-C53FC8F9B43D}">
      <dgm:prSet/>
      <dgm:spPr/>
      <dgm:t>
        <a:bodyPr/>
        <a:lstStyle/>
        <a:p>
          <a:endParaRPr lang="en-US"/>
        </a:p>
      </dgm:t>
    </dgm:pt>
    <dgm:pt modelId="{13077997-3E98-4553-8847-E78644716A06}" type="sibTrans" cxnId="{9FF10EAA-A361-406B-884E-C53FC8F9B43D}">
      <dgm:prSet/>
      <dgm:spPr/>
      <dgm:t>
        <a:bodyPr/>
        <a:lstStyle/>
        <a:p>
          <a:endParaRPr lang="en-US"/>
        </a:p>
      </dgm:t>
    </dgm:pt>
    <dgm:pt modelId="{74BF33FA-4FCB-4B4C-86A6-7FE023D77D6A}">
      <dgm:prSet phldrT="[Text]" custT="1"/>
      <dgm:spPr/>
      <dgm:t>
        <a:bodyPr/>
        <a:lstStyle/>
        <a:p>
          <a:r>
            <a:rPr lang="en-US" sz="1200" dirty="0"/>
            <a:t>Engage Subject Matter Experts (SMEs) to facilitate the identification of relevant content and ensure the effective development and delivery of training materials</a:t>
          </a:r>
        </a:p>
      </dgm:t>
    </dgm:pt>
    <dgm:pt modelId="{4AC29369-471F-44B7-BB13-A48FA08B71A3}" type="parTrans" cxnId="{11DE4709-6909-49C1-B16E-CB954E4FB997}">
      <dgm:prSet/>
      <dgm:spPr/>
      <dgm:t>
        <a:bodyPr/>
        <a:lstStyle/>
        <a:p>
          <a:endParaRPr lang="en-US"/>
        </a:p>
      </dgm:t>
    </dgm:pt>
    <dgm:pt modelId="{AA1FED0C-FA0F-4567-99E9-D3329E73DC9A}" type="sibTrans" cxnId="{11DE4709-6909-49C1-B16E-CB954E4FB997}">
      <dgm:prSet/>
      <dgm:spPr/>
      <dgm:t>
        <a:bodyPr/>
        <a:lstStyle/>
        <a:p>
          <a:endParaRPr lang="en-US"/>
        </a:p>
      </dgm:t>
    </dgm:pt>
    <dgm:pt modelId="{E8E5969C-2456-4C79-B815-E126E4BA3CB8}">
      <dgm:prSet phldrT="[Text]" custT="1"/>
      <dgm:spPr/>
      <dgm:t>
        <a:bodyPr/>
        <a:lstStyle/>
        <a:p>
          <a:r>
            <a:rPr lang="en-US" sz="1200" dirty="0"/>
            <a:t>Instructional Design working in collaboration with Stakeholders and SMEs to develop and produce training products deliverables</a:t>
          </a:r>
        </a:p>
      </dgm:t>
    </dgm:pt>
    <dgm:pt modelId="{2E01AB8E-08A1-4722-B9C1-2DD4019FACBC}" type="parTrans" cxnId="{3988BD19-C1CE-48CC-A42B-9766761CA12A}">
      <dgm:prSet/>
      <dgm:spPr/>
      <dgm:t>
        <a:bodyPr/>
        <a:lstStyle/>
        <a:p>
          <a:endParaRPr lang="en-US"/>
        </a:p>
      </dgm:t>
    </dgm:pt>
    <dgm:pt modelId="{CEDCEA7E-79C1-4554-A7E4-B5E9432C37E0}" type="sibTrans" cxnId="{3988BD19-C1CE-48CC-A42B-9766761CA12A}">
      <dgm:prSet/>
      <dgm:spPr/>
      <dgm:t>
        <a:bodyPr/>
        <a:lstStyle/>
        <a:p>
          <a:endParaRPr lang="en-US"/>
        </a:p>
      </dgm:t>
    </dgm:pt>
    <dgm:pt modelId="{B7B951B7-A859-44CA-8616-06ADE703B3D3}">
      <dgm:prSet phldrT="[Text]" custT="1"/>
      <dgm:spPr/>
      <dgm:t>
        <a:bodyPr/>
        <a:lstStyle/>
        <a:p>
          <a:r>
            <a:rPr lang="en-US" sz="1200" dirty="0"/>
            <a:t>The content of the training products such as text, graphics, audio, videos, quizzes, and live training activities</a:t>
          </a:r>
        </a:p>
      </dgm:t>
    </dgm:pt>
    <dgm:pt modelId="{7649E0FA-35E5-4A29-9B12-5F82D80F4CE8}" type="parTrans" cxnId="{512D780B-9632-4899-9A0C-C92B6BE82E61}">
      <dgm:prSet/>
      <dgm:spPr/>
      <dgm:t>
        <a:bodyPr/>
        <a:lstStyle/>
        <a:p>
          <a:endParaRPr lang="en-US"/>
        </a:p>
      </dgm:t>
    </dgm:pt>
    <dgm:pt modelId="{3AE304C5-6B05-4A2E-84FF-51A26DF19764}" type="sibTrans" cxnId="{512D780B-9632-4899-9A0C-C92B6BE82E61}">
      <dgm:prSet/>
      <dgm:spPr/>
      <dgm:t>
        <a:bodyPr/>
        <a:lstStyle/>
        <a:p>
          <a:endParaRPr lang="en-US"/>
        </a:p>
      </dgm:t>
    </dgm:pt>
    <dgm:pt modelId="{BAA58345-4337-4FDF-8EB7-99736DEF08B5}">
      <dgm:prSet phldrT="[Text]" custT="1"/>
      <dgm:spPr/>
      <dgm:t>
        <a:bodyPr/>
        <a:lstStyle/>
        <a:p>
          <a:r>
            <a:rPr lang="en-US" sz="1200" dirty="0"/>
            <a:t>The format or place in which training will be hosted. Classroom/Virtual/Webhost (UBEdge)</a:t>
          </a:r>
        </a:p>
      </dgm:t>
    </dgm:pt>
    <dgm:pt modelId="{EABCC012-D0E4-42DC-B58E-29094B8A1007}" type="parTrans" cxnId="{2645D074-795D-4829-995F-67BE985BE557}">
      <dgm:prSet/>
      <dgm:spPr/>
      <dgm:t>
        <a:bodyPr/>
        <a:lstStyle/>
        <a:p>
          <a:endParaRPr lang="en-US"/>
        </a:p>
      </dgm:t>
    </dgm:pt>
    <dgm:pt modelId="{EF46DF35-420A-4872-82A7-8F31068BCEDB}" type="sibTrans" cxnId="{2645D074-795D-4829-995F-67BE985BE557}">
      <dgm:prSet/>
      <dgm:spPr/>
      <dgm:t>
        <a:bodyPr/>
        <a:lstStyle/>
        <a:p>
          <a:endParaRPr lang="en-US"/>
        </a:p>
      </dgm:t>
    </dgm:pt>
    <dgm:pt modelId="{7D52B352-5E14-4C74-AD32-3F500E991126}">
      <dgm:prSet phldrT="[Text]" custT="1"/>
      <dgm:spPr/>
      <dgm:t>
        <a:bodyPr/>
        <a:lstStyle/>
        <a:p>
          <a:r>
            <a:rPr lang="en-US" sz="1200" dirty="0"/>
            <a:t>The training model through which training will be delivered to learners, utilizing a hybrid approach that combines ILT, VILT, and eLearning</a:t>
          </a:r>
          <a:endParaRPr lang="en-US" sz="1300" dirty="0"/>
        </a:p>
      </dgm:t>
    </dgm:pt>
    <dgm:pt modelId="{E0D87466-8732-4E8A-828D-7076671AF8C0}" type="parTrans" cxnId="{DC97D0C9-2C21-45B1-BE14-A682E1470F5A}">
      <dgm:prSet/>
      <dgm:spPr/>
      <dgm:t>
        <a:bodyPr/>
        <a:lstStyle/>
        <a:p>
          <a:endParaRPr lang="en-US"/>
        </a:p>
      </dgm:t>
    </dgm:pt>
    <dgm:pt modelId="{AE4FC28A-37FB-472D-8FD8-A1C08D2294C4}" type="sibTrans" cxnId="{DC97D0C9-2C21-45B1-BE14-A682E1470F5A}">
      <dgm:prSet/>
      <dgm:spPr/>
      <dgm:t>
        <a:bodyPr/>
        <a:lstStyle/>
        <a:p>
          <a:endParaRPr lang="en-US"/>
        </a:p>
      </dgm:t>
    </dgm:pt>
    <dgm:pt modelId="{92387DA0-4308-4661-BC4B-E0A0C5F1C97F}" type="pres">
      <dgm:prSet presAssocID="{57BBEFE1-C45F-47BC-9F5C-38E74CF3DFB0}" presName="Name0" presStyleCnt="0">
        <dgm:presLayoutVars>
          <dgm:dir/>
          <dgm:animLvl val="lvl"/>
          <dgm:resizeHandles val="exact"/>
        </dgm:presLayoutVars>
      </dgm:prSet>
      <dgm:spPr/>
    </dgm:pt>
    <dgm:pt modelId="{C28A8F3C-DDFF-4C73-AF5E-8BD14DAD4398}" type="pres">
      <dgm:prSet presAssocID="{FD0F4909-E986-46C6-967F-EB511A6028A4}" presName="Name8" presStyleCnt="0"/>
      <dgm:spPr/>
    </dgm:pt>
    <dgm:pt modelId="{222800FC-DC24-440D-BD0B-C50FB646FC9C}" type="pres">
      <dgm:prSet presAssocID="{FD0F4909-E986-46C6-967F-EB511A6028A4}" presName="acctBkgd" presStyleLbl="alignAcc1" presStyleIdx="0" presStyleCnt="6" custLinFactNeighborX="131" custLinFactNeighborY="-17198"/>
      <dgm:spPr/>
    </dgm:pt>
    <dgm:pt modelId="{FF806BFC-412E-493F-A9FD-F7F45231DE9A}" type="pres">
      <dgm:prSet presAssocID="{FD0F4909-E986-46C6-967F-EB511A6028A4}" presName="acctTx" presStyleLbl="alignAcc1" presStyleIdx="0" presStyleCnt="6">
        <dgm:presLayoutVars>
          <dgm:bulletEnabled val="1"/>
        </dgm:presLayoutVars>
      </dgm:prSet>
      <dgm:spPr/>
    </dgm:pt>
    <dgm:pt modelId="{26BF7BD7-3996-44F6-87F8-A2895669EC9A}" type="pres">
      <dgm:prSet presAssocID="{FD0F4909-E986-46C6-967F-EB511A6028A4}" presName="level" presStyleLbl="node1" presStyleIdx="0" presStyleCnt="6">
        <dgm:presLayoutVars>
          <dgm:chMax val="1"/>
          <dgm:bulletEnabled val="1"/>
        </dgm:presLayoutVars>
      </dgm:prSet>
      <dgm:spPr/>
    </dgm:pt>
    <dgm:pt modelId="{7E56B10A-28EA-4534-8CD0-A664FC5BBE12}" type="pres">
      <dgm:prSet presAssocID="{FD0F4909-E986-46C6-967F-EB511A6028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2AB8AC-918A-4158-B6C7-BE76FDD4992C}" type="pres">
      <dgm:prSet presAssocID="{974C0C44-56C4-4920-A60C-5EAA8DD79064}" presName="Name8" presStyleCnt="0"/>
      <dgm:spPr/>
    </dgm:pt>
    <dgm:pt modelId="{1F269D5A-E37B-49B1-B00A-DFFED8C6B9A2}" type="pres">
      <dgm:prSet presAssocID="{974C0C44-56C4-4920-A60C-5EAA8DD79064}" presName="acctBkgd" presStyleLbl="alignAcc1" presStyleIdx="1" presStyleCnt="6"/>
      <dgm:spPr/>
    </dgm:pt>
    <dgm:pt modelId="{ED9874D9-C839-4632-9177-74061BF303B4}" type="pres">
      <dgm:prSet presAssocID="{974C0C44-56C4-4920-A60C-5EAA8DD79064}" presName="acctTx" presStyleLbl="alignAcc1" presStyleIdx="1" presStyleCnt="6">
        <dgm:presLayoutVars>
          <dgm:bulletEnabled val="1"/>
        </dgm:presLayoutVars>
      </dgm:prSet>
      <dgm:spPr/>
    </dgm:pt>
    <dgm:pt modelId="{F0B4A112-7777-4CEB-818A-D9F71D9D5208}" type="pres">
      <dgm:prSet presAssocID="{974C0C44-56C4-4920-A60C-5EAA8DD79064}" presName="level" presStyleLbl="node1" presStyleIdx="1" presStyleCnt="6">
        <dgm:presLayoutVars>
          <dgm:chMax val="1"/>
          <dgm:bulletEnabled val="1"/>
        </dgm:presLayoutVars>
      </dgm:prSet>
      <dgm:spPr/>
    </dgm:pt>
    <dgm:pt modelId="{B0441A0B-FB49-4839-B3B3-C742FAA7416F}" type="pres">
      <dgm:prSet presAssocID="{974C0C44-56C4-4920-A60C-5EAA8DD790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09E0B1-29A3-4B47-9F7E-3C5B0CCDBA43}" type="pres">
      <dgm:prSet presAssocID="{F10381B2-2E37-4B23-9E4E-6B1541674DD2}" presName="Name8" presStyleCnt="0"/>
      <dgm:spPr/>
    </dgm:pt>
    <dgm:pt modelId="{B7E41356-F3B6-41DB-9149-ED87C1C9805B}" type="pres">
      <dgm:prSet presAssocID="{F10381B2-2E37-4B23-9E4E-6B1541674DD2}" presName="acctBkgd" presStyleLbl="alignAcc1" presStyleIdx="2" presStyleCnt="6"/>
      <dgm:spPr/>
    </dgm:pt>
    <dgm:pt modelId="{3725435B-B2CB-4CE7-812A-D5BF71B1C119}" type="pres">
      <dgm:prSet presAssocID="{F10381B2-2E37-4B23-9E4E-6B1541674DD2}" presName="acctTx" presStyleLbl="alignAcc1" presStyleIdx="2" presStyleCnt="6">
        <dgm:presLayoutVars>
          <dgm:bulletEnabled val="1"/>
        </dgm:presLayoutVars>
      </dgm:prSet>
      <dgm:spPr/>
    </dgm:pt>
    <dgm:pt modelId="{FD735EB1-1160-4644-B9FE-F5B891A694CD}" type="pres">
      <dgm:prSet presAssocID="{F10381B2-2E37-4B23-9E4E-6B1541674DD2}" presName="level" presStyleLbl="node1" presStyleIdx="2" presStyleCnt="6">
        <dgm:presLayoutVars>
          <dgm:chMax val="1"/>
          <dgm:bulletEnabled val="1"/>
        </dgm:presLayoutVars>
      </dgm:prSet>
      <dgm:spPr/>
    </dgm:pt>
    <dgm:pt modelId="{3EBCDA71-4D20-4FE5-ABB8-02F38581F6FC}" type="pres">
      <dgm:prSet presAssocID="{F10381B2-2E37-4B23-9E4E-6B1541674D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284141-8C2A-4673-A9CD-63484FFCF197}" type="pres">
      <dgm:prSet presAssocID="{70A976F8-3061-4F8E-80E3-C81EFC73E241}" presName="Name8" presStyleCnt="0"/>
      <dgm:spPr/>
    </dgm:pt>
    <dgm:pt modelId="{F5CDA250-CC95-45A4-B805-A6D221382646}" type="pres">
      <dgm:prSet presAssocID="{70A976F8-3061-4F8E-80E3-C81EFC73E241}" presName="acctBkgd" presStyleLbl="alignAcc1" presStyleIdx="3" presStyleCnt="6"/>
      <dgm:spPr/>
    </dgm:pt>
    <dgm:pt modelId="{156B8BF5-BCFE-4A97-904F-773F4BEA6365}" type="pres">
      <dgm:prSet presAssocID="{70A976F8-3061-4F8E-80E3-C81EFC73E241}" presName="acctTx" presStyleLbl="alignAcc1" presStyleIdx="3" presStyleCnt="6">
        <dgm:presLayoutVars>
          <dgm:bulletEnabled val="1"/>
        </dgm:presLayoutVars>
      </dgm:prSet>
      <dgm:spPr/>
    </dgm:pt>
    <dgm:pt modelId="{44D9FA44-2054-4577-BC30-AB7980601081}" type="pres">
      <dgm:prSet presAssocID="{70A976F8-3061-4F8E-80E3-C81EFC73E241}" presName="level" presStyleLbl="node1" presStyleIdx="3" presStyleCnt="6">
        <dgm:presLayoutVars>
          <dgm:chMax val="1"/>
          <dgm:bulletEnabled val="1"/>
        </dgm:presLayoutVars>
      </dgm:prSet>
      <dgm:spPr/>
    </dgm:pt>
    <dgm:pt modelId="{016CCBC9-7024-4796-9BD8-65B530AC61F8}" type="pres">
      <dgm:prSet presAssocID="{70A976F8-3061-4F8E-80E3-C81EFC73E2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630079-1317-47C5-AF4D-FDB24B49F416}" type="pres">
      <dgm:prSet presAssocID="{01525BD3-F473-456F-A3D1-3883C0E69338}" presName="Name8" presStyleCnt="0"/>
      <dgm:spPr/>
    </dgm:pt>
    <dgm:pt modelId="{05913960-7942-4BD9-B948-E42D3F3F82B2}" type="pres">
      <dgm:prSet presAssocID="{01525BD3-F473-456F-A3D1-3883C0E69338}" presName="acctBkgd" presStyleLbl="alignAcc1" presStyleIdx="4" presStyleCnt="6"/>
      <dgm:spPr/>
    </dgm:pt>
    <dgm:pt modelId="{DCB9E85D-0512-419C-8749-3AE83491631F}" type="pres">
      <dgm:prSet presAssocID="{01525BD3-F473-456F-A3D1-3883C0E69338}" presName="acctTx" presStyleLbl="alignAcc1" presStyleIdx="4" presStyleCnt="6">
        <dgm:presLayoutVars>
          <dgm:bulletEnabled val="1"/>
        </dgm:presLayoutVars>
      </dgm:prSet>
      <dgm:spPr/>
    </dgm:pt>
    <dgm:pt modelId="{566262FE-93DC-4EA4-8867-F4DCA0A14E8A}" type="pres">
      <dgm:prSet presAssocID="{01525BD3-F473-456F-A3D1-3883C0E69338}" presName="level" presStyleLbl="node1" presStyleIdx="4" presStyleCnt="6">
        <dgm:presLayoutVars>
          <dgm:chMax val="1"/>
          <dgm:bulletEnabled val="1"/>
        </dgm:presLayoutVars>
      </dgm:prSet>
      <dgm:spPr/>
    </dgm:pt>
    <dgm:pt modelId="{84ACFCD5-B6F1-41F8-8ED9-E0ABE765874C}" type="pres">
      <dgm:prSet presAssocID="{01525BD3-F473-456F-A3D1-3883C0E6933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E5D75D-EA4C-49C5-86B4-4D27DF7BE2D9}" type="pres">
      <dgm:prSet presAssocID="{A1745C15-89B2-4852-80BB-914F9836436F}" presName="Name8" presStyleCnt="0"/>
      <dgm:spPr/>
    </dgm:pt>
    <dgm:pt modelId="{A7504C32-F5A6-419C-ABA1-8729697BAF75}" type="pres">
      <dgm:prSet presAssocID="{A1745C15-89B2-4852-80BB-914F9836436F}" presName="acctBkgd" presStyleLbl="alignAcc1" presStyleIdx="5" presStyleCnt="6"/>
      <dgm:spPr/>
    </dgm:pt>
    <dgm:pt modelId="{4F960666-FE6F-42FD-B28D-A904E72D5FAF}" type="pres">
      <dgm:prSet presAssocID="{A1745C15-89B2-4852-80BB-914F9836436F}" presName="acctTx" presStyleLbl="alignAcc1" presStyleIdx="5" presStyleCnt="6">
        <dgm:presLayoutVars>
          <dgm:bulletEnabled val="1"/>
        </dgm:presLayoutVars>
      </dgm:prSet>
      <dgm:spPr/>
    </dgm:pt>
    <dgm:pt modelId="{4F6A21C9-B5C5-4FB6-871B-EB1B2F090879}" type="pres">
      <dgm:prSet presAssocID="{A1745C15-89B2-4852-80BB-914F9836436F}" presName="level" presStyleLbl="node1" presStyleIdx="5" presStyleCnt="6">
        <dgm:presLayoutVars>
          <dgm:chMax val="1"/>
          <dgm:bulletEnabled val="1"/>
        </dgm:presLayoutVars>
      </dgm:prSet>
      <dgm:spPr/>
    </dgm:pt>
    <dgm:pt modelId="{C41A64B9-5CF2-4956-ADC4-D7A1FEF55984}" type="pres">
      <dgm:prSet presAssocID="{A1745C15-89B2-4852-80BB-914F9836436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641B07-4314-4ED2-9716-45908A2FEB55}" type="presOf" srcId="{7D52B352-5E14-4C74-AD32-3F500E991126}" destId="{4F960666-FE6F-42FD-B28D-A904E72D5FAF}" srcOrd="1" destOrd="0" presId="urn:microsoft.com/office/officeart/2005/8/layout/pyramid1"/>
    <dgm:cxn modelId="{11DE4709-6909-49C1-B16E-CB954E4FB997}" srcId="{974C0C44-56C4-4920-A60C-5EAA8DD79064}" destId="{74BF33FA-4FCB-4B4C-86A6-7FE023D77D6A}" srcOrd="0" destOrd="0" parTransId="{4AC29369-471F-44B7-BB13-A48FA08B71A3}" sibTransId="{AA1FED0C-FA0F-4567-99E9-D3329E73DC9A}"/>
    <dgm:cxn modelId="{512D780B-9632-4899-9A0C-C92B6BE82E61}" srcId="{70A976F8-3061-4F8E-80E3-C81EFC73E241}" destId="{B7B951B7-A859-44CA-8616-06ADE703B3D3}" srcOrd="0" destOrd="0" parTransId="{7649E0FA-35E5-4A29-9B12-5F82D80F4CE8}" sibTransId="{3AE304C5-6B05-4A2E-84FF-51A26DF19764}"/>
    <dgm:cxn modelId="{31B4AC0E-1AE3-4572-99B2-783EF3015FA0}" type="presOf" srcId="{FD0F4909-E986-46C6-967F-EB511A6028A4}" destId="{26BF7BD7-3996-44F6-87F8-A2895669EC9A}" srcOrd="0" destOrd="0" presId="urn:microsoft.com/office/officeart/2005/8/layout/pyramid1"/>
    <dgm:cxn modelId="{6B49B614-0106-47D5-A0EF-C02FC27C8683}" type="presOf" srcId="{648A97D0-CAF9-4AFD-AEB0-EDE26A735655}" destId="{FF806BFC-412E-493F-A9FD-F7F45231DE9A}" srcOrd="1" destOrd="0" presId="urn:microsoft.com/office/officeart/2005/8/layout/pyramid1"/>
    <dgm:cxn modelId="{3988BD19-C1CE-48CC-A42B-9766761CA12A}" srcId="{F10381B2-2E37-4B23-9E4E-6B1541674DD2}" destId="{E8E5969C-2456-4C79-B815-E126E4BA3CB8}" srcOrd="0" destOrd="0" parTransId="{2E01AB8E-08A1-4722-B9C1-2DD4019FACBC}" sibTransId="{CEDCEA7E-79C1-4554-A7E4-B5E9432C37E0}"/>
    <dgm:cxn modelId="{5CD5581E-FBD9-4BE5-94FC-AEB871DA0B7C}" type="presOf" srcId="{FD0F4909-E986-46C6-967F-EB511A6028A4}" destId="{7E56B10A-28EA-4534-8CD0-A664FC5BBE12}" srcOrd="1" destOrd="0" presId="urn:microsoft.com/office/officeart/2005/8/layout/pyramid1"/>
    <dgm:cxn modelId="{07332E29-126C-4D48-8348-77B377784CD2}" type="presOf" srcId="{A1745C15-89B2-4852-80BB-914F9836436F}" destId="{4F6A21C9-B5C5-4FB6-871B-EB1B2F090879}" srcOrd="0" destOrd="0" presId="urn:microsoft.com/office/officeart/2005/8/layout/pyramid1"/>
    <dgm:cxn modelId="{13D8BA2D-9489-407D-8129-64E55C7AB21B}" type="presOf" srcId="{57BBEFE1-C45F-47BC-9F5C-38E74CF3DFB0}" destId="{92387DA0-4308-4661-BC4B-E0A0C5F1C97F}" srcOrd="0" destOrd="0" presId="urn:microsoft.com/office/officeart/2005/8/layout/pyramid1"/>
    <dgm:cxn modelId="{90E93D32-0A6E-4A89-93E0-71C6139A2841}" srcId="{57BBEFE1-C45F-47BC-9F5C-38E74CF3DFB0}" destId="{974C0C44-56C4-4920-A60C-5EAA8DD79064}" srcOrd="1" destOrd="0" parTransId="{22511E93-4B00-4CDB-BFD5-36AA5752858A}" sibTransId="{223CAD18-1673-4725-8D17-02EAF9A8C266}"/>
    <dgm:cxn modelId="{E6D16F38-4038-469E-BC0C-C86510F4CCA4}" type="presOf" srcId="{01525BD3-F473-456F-A3D1-3883C0E69338}" destId="{566262FE-93DC-4EA4-8867-F4DCA0A14E8A}" srcOrd="0" destOrd="0" presId="urn:microsoft.com/office/officeart/2005/8/layout/pyramid1"/>
    <dgm:cxn modelId="{85F58C3B-10B1-488A-8CA2-7516DE422AC2}" type="presOf" srcId="{70A976F8-3061-4F8E-80E3-C81EFC73E241}" destId="{44D9FA44-2054-4577-BC30-AB7980601081}" srcOrd="0" destOrd="0" presId="urn:microsoft.com/office/officeart/2005/8/layout/pyramid1"/>
    <dgm:cxn modelId="{BB859D3F-32A2-4E77-9716-9CD6C26CA472}" srcId="{57BBEFE1-C45F-47BC-9F5C-38E74CF3DFB0}" destId="{70A976F8-3061-4F8E-80E3-C81EFC73E241}" srcOrd="3" destOrd="0" parTransId="{370C7036-4A8F-4ECC-82CC-78E55EAC823E}" sibTransId="{621290DF-7F7E-4369-9BA2-C85ABEA545CC}"/>
    <dgm:cxn modelId="{8503034F-9CC1-4988-8DD6-9099C1485F43}" type="presOf" srcId="{B7B951B7-A859-44CA-8616-06ADE703B3D3}" destId="{156B8BF5-BCFE-4A97-904F-773F4BEA6365}" srcOrd="1" destOrd="0" presId="urn:microsoft.com/office/officeart/2005/8/layout/pyramid1"/>
    <dgm:cxn modelId="{2645D074-795D-4829-995F-67BE985BE557}" srcId="{01525BD3-F473-456F-A3D1-3883C0E69338}" destId="{BAA58345-4337-4FDF-8EB7-99736DEF08B5}" srcOrd="0" destOrd="0" parTransId="{EABCC012-D0E4-42DC-B58E-29094B8A1007}" sibTransId="{EF46DF35-420A-4872-82A7-8F31068BCEDB}"/>
    <dgm:cxn modelId="{8ECB5F58-C3C6-4B25-9B0B-A4D9576F7F23}" type="presOf" srcId="{70A976F8-3061-4F8E-80E3-C81EFC73E241}" destId="{016CCBC9-7024-4796-9BD8-65B530AC61F8}" srcOrd="1" destOrd="0" presId="urn:microsoft.com/office/officeart/2005/8/layout/pyramid1"/>
    <dgm:cxn modelId="{FD77CA5A-B885-4755-986C-735FB53C53BA}" type="presOf" srcId="{E8E5969C-2456-4C79-B815-E126E4BA3CB8}" destId="{B7E41356-F3B6-41DB-9149-ED87C1C9805B}" srcOrd="0" destOrd="0" presId="urn:microsoft.com/office/officeart/2005/8/layout/pyramid1"/>
    <dgm:cxn modelId="{FD299685-5AD5-47F7-AE80-015991375F38}" srcId="{57BBEFE1-C45F-47BC-9F5C-38E74CF3DFB0}" destId="{F10381B2-2E37-4B23-9E4E-6B1541674DD2}" srcOrd="2" destOrd="0" parTransId="{2C801772-1C16-4BA6-9B7D-6C5C805094FE}" sibTransId="{46532498-770A-4C6B-8876-FFFB2324FEE6}"/>
    <dgm:cxn modelId="{96957086-8019-413B-B6F0-41514A002BD8}" srcId="{57BBEFE1-C45F-47BC-9F5C-38E74CF3DFB0}" destId="{01525BD3-F473-456F-A3D1-3883C0E69338}" srcOrd="4" destOrd="0" parTransId="{7FB7A9DB-CD44-4AC1-BF6F-9C7606E7636D}" sibTransId="{2D985709-AB4A-4499-A3B9-34692957B04E}"/>
    <dgm:cxn modelId="{125A348C-28FF-4B27-9F11-7A4FB75DB965}" type="presOf" srcId="{F10381B2-2E37-4B23-9E4E-6B1541674DD2}" destId="{3EBCDA71-4D20-4FE5-ABB8-02F38581F6FC}" srcOrd="1" destOrd="0" presId="urn:microsoft.com/office/officeart/2005/8/layout/pyramid1"/>
    <dgm:cxn modelId="{3FEE3090-1F14-4301-96E3-C7A9438E68EE}" type="presOf" srcId="{974C0C44-56C4-4920-A60C-5EAA8DD79064}" destId="{F0B4A112-7777-4CEB-818A-D9F71D9D5208}" srcOrd="0" destOrd="0" presId="urn:microsoft.com/office/officeart/2005/8/layout/pyramid1"/>
    <dgm:cxn modelId="{9699BB9C-309F-424D-BC86-DAA1993F027E}" type="presOf" srcId="{7D52B352-5E14-4C74-AD32-3F500E991126}" destId="{A7504C32-F5A6-419C-ABA1-8729697BAF75}" srcOrd="0" destOrd="0" presId="urn:microsoft.com/office/officeart/2005/8/layout/pyramid1"/>
    <dgm:cxn modelId="{C9520AA4-14AC-4F13-8767-B1360296539B}" type="presOf" srcId="{B7B951B7-A859-44CA-8616-06ADE703B3D3}" destId="{F5CDA250-CC95-45A4-B805-A6D221382646}" srcOrd="0" destOrd="0" presId="urn:microsoft.com/office/officeart/2005/8/layout/pyramid1"/>
    <dgm:cxn modelId="{DA275DA7-AE8F-473A-B08A-8694DAD420BD}" srcId="{57BBEFE1-C45F-47BC-9F5C-38E74CF3DFB0}" destId="{FD0F4909-E986-46C6-967F-EB511A6028A4}" srcOrd="0" destOrd="0" parTransId="{E602B530-4984-4F88-AD5B-4EE243EA5B78}" sibTransId="{FF0EE161-4251-41E1-BFFE-282435AD644F}"/>
    <dgm:cxn modelId="{4FB485A9-E573-458D-BC54-941A05BEA2F8}" type="presOf" srcId="{648A97D0-CAF9-4AFD-AEB0-EDE26A735655}" destId="{222800FC-DC24-440D-BD0B-C50FB646FC9C}" srcOrd="0" destOrd="0" presId="urn:microsoft.com/office/officeart/2005/8/layout/pyramid1"/>
    <dgm:cxn modelId="{9FF10EAA-A361-406B-884E-C53FC8F9B43D}" srcId="{FD0F4909-E986-46C6-967F-EB511A6028A4}" destId="{648A97D0-CAF9-4AFD-AEB0-EDE26A735655}" srcOrd="0" destOrd="0" parTransId="{F8AC93AE-3E03-44D0-B9DD-EB69D1A79884}" sibTransId="{13077997-3E98-4553-8847-E78644716A06}"/>
    <dgm:cxn modelId="{80B6D4B4-F4D7-486F-BF80-A4D9BFA71B24}" type="presOf" srcId="{F10381B2-2E37-4B23-9E4E-6B1541674DD2}" destId="{FD735EB1-1160-4644-B9FE-F5B891A694CD}" srcOrd="0" destOrd="0" presId="urn:microsoft.com/office/officeart/2005/8/layout/pyramid1"/>
    <dgm:cxn modelId="{DC97D0C9-2C21-45B1-BE14-A682E1470F5A}" srcId="{A1745C15-89B2-4852-80BB-914F9836436F}" destId="{7D52B352-5E14-4C74-AD32-3F500E991126}" srcOrd="0" destOrd="0" parTransId="{E0D87466-8732-4E8A-828D-7076671AF8C0}" sibTransId="{AE4FC28A-37FB-472D-8FD8-A1C08D2294C4}"/>
    <dgm:cxn modelId="{1ACAFBC9-1E6F-44AE-AA75-D517D5B81554}" type="presOf" srcId="{BAA58345-4337-4FDF-8EB7-99736DEF08B5}" destId="{05913960-7942-4BD9-B948-E42D3F3F82B2}" srcOrd="0" destOrd="0" presId="urn:microsoft.com/office/officeart/2005/8/layout/pyramid1"/>
    <dgm:cxn modelId="{780DF9CD-BB3A-422B-BE47-F863AA4CD3FF}" srcId="{57BBEFE1-C45F-47BC-9F5C-38E74CF3DFB0}" destId="{A1745C15-89B2-4852-80BB-914F9836436F}" srcOrd="5" destOrd="0" parTransId="{83D49810-37A2-4393-9A9A-CC09C9316BA5}" sibTransId="{3A99F7BE-A5B0-4220-8176-3422AC430E68}"/>
    <dgm:cxn modelId="{EC9E56D5-14DE-4392-A083-6FA529F17A93}" type="presOf" srcId="{74BF33FA-4FCB-4B4C-86A6-7FE023D77D6A}" destId="{ED9874D9-C839-4632-9177-74061BF303B4}" srcOrd="1" destOrd="0" presId="urn:microsoft.com/office/officeart/2005/8/layout/pyramid1"/>
    <dgm:cxn modelId="{90F0A6DE-A68E-4154-9BE3-AB8260013CB0}" type="presOf" srcId="{01525BD3-F473-456F-A3D1-3883C0E69338}" destId="{84ACFCD5-B6F1-41F8-8ED9-E0ABE765874C}" srcOrd="1" destOrd="0" presId="urn:microsoft.com/office/officeart/2005/8/layout/pyramid1"/>
    <dgm:cxn modelId="{06AEB0DE-7A38-4D0E-A671-B62E386E9605}" type="presOf" srcId="{E8E5969C-2456-4C79-B815-E126E4BA3CB8}" destId="{3725435B-B2CB-4CE7-812A-D5BF71B1C119}" srcOrd="1" destOrd="0" presId="urn:microsoft.com/office/officeart/2005/8/layout/pyramid1"/>
    <dgm:cxn modelId="{94BB62E6-142E-4D5D-A95F-5AD9D3841CDC}" type="presOf" srcId="{A1745C15-89B2-4852-80BB-914F9836436F}" destId="{C41A64B9-5CF2-4956-ADC4-D7A1FEF55984}" srcOrd="1" destOrd="0" presId="urn:microsoft.com/office/officeart/2005/8/layout/pyramid1"/>
    <dgm:cxn modelId="{4CF714E8-7805-4735-BB38-89684CF33D79}" type="presOf" srcId="{974C0C44-56C4-4920-A60C-5EAA8DD79064}" destId="{B0441A0B-FB49-4839-B3B3-C742FAA7416F}" srcOrd="1" destOrd="0" presId="urn:microsoft.com/office/officeart/2005/8/layout/pyramid1"/>
    <dgm:cxn modelId="{C80F3FFD-68D5-4927-929A-F8AF5867A2CE}" type="presOf" srcId="{BAA58345-4337-4FDF-8EB7-99736DEF08B5}" destId="{DCB9E85D-0512-419C-8749-3AE83491631F}" srcOrd="1" destOrd="0" presId="urn:microsoft.com/office/officeart/2005/8/layout/pyramid1"/>
    <dgm:cxn modelId="{94F08EFD-E81C-4B17-811A-21D050E9DBDC}" type="presOf" srcId="{74BF33FA-4FCB-4B4C-86A6-7FE023D77D6A}" destId="{1F269D5A-E37B-49B1-B00A-DFFED8C6B9A2}" srcOrd="0" destOrd="0" presId="urn:microsoft.com/office/officeart/2005/8/layout/pyramid1"/>
    <dgm:cxn modelId="{C4A67092-2770-418A-9895-1F9F50494A80}" type="presParOf" srcId="{92387DA0-4308-4661-BC4B-E0A0C5F1C97F}" destId="{C28A8F3C-DDFF-4C73-AF5E-8BD14DAD4398}" srcOrd="0" destOrd="0" presId="urn:microsoft.com/office/officeart/2005/8/layout/pyramid1"/>
    <dgm:cxn modelId="{064266C8-DCFA-4E60-9CD7-7C569363CF25}" type="presParOf" srcId="{C28A8F3C-DDFF-4C73-AF5E-8BD14DAD4398}" destId="{222800FC-DC24-440D-BD0B-C50FB646FC9C}" srcOrd="0" destOrd="0" presId="urn:microsoft.com/office/officeart/2005/8/layout/pyramid1"/>
    <dgm:cxn modelId="{AF99C10C-3A62-4A94-8794-CD2637F9C9B4}" type="presParOf" srcId="{C28A8F3C-DDFF-4C73-AF5E-8BD14DAD4398}" destId="{FF806BFC-412E-493F-A9FD-F7F45231DE9A}" srcOrd="1" destOrd="0" presId="urn:microsoft.com/office/officeart/2005/8/layout/pyramid1"/>
    <dgm:cxn modelId="{0DE0B829-AAB9-4DFD-BFFA-37FD72B05893}" type="presParOf" srcId="{C28A8F3C-DDFF-4C73-AF5E-8BD14DAD4398}" destId="{26BF7BD7-3996-44F6-87F8-A2895669EC9A}" srcOrd="2" destOrd="0" presId="urn:microsoft.com/office/officeart/2005/8/layout/pyramid1"/>
    <dgm:cxn modelId="{B7A311DD-E10A-4FCC-9F77-95F12EF1CDC7}" type="presParOf" srcId="{C28A8F3C-DDFF-4C73-AF5E-8BD14DAD4398}" destId="{7E56B10A-28EA-4534-8CD0-A664FC5BBE12}" srcOrd="3" destOrd="0" presId="urn:microsoft.com/office/officeart/2005/8/layout/pyramid1"/>
    <dgm:cxn modelId="{D64CAC54-ABBA-48B2-A1DD-47679B37EC44}" type="presParOf" srcId="{92387DA0-4308-4661-BC4B-E0A0C5F1C97F}" destId="{FC2AB8AC-918A-4158-B6C7-BE76FDD4992C}" srcOrd="1" destOrd="0" presId="urn:microsoft.com/office/officeart/2005/8/layout/pyramid1"/>
    <dgm:cxn modelId="{CDC5CA4A-519B-4C2C-B1FB-C7B24F98C09A}" type="presParOf" srcId="{FC2AB8AC-918A-4158-B6C7-BE76FDD4992C}" destId="{1F269D5A-E37B-49B1-B00A-DFFED8C6B9A2}" srcOrd="0" destOrd="0" presId="urn:microsoft.com/office/officeart/2005/8/layout/pyramid1"/>
    <dgm:cxn modelId="{A06A9A9E-8A31-42BC-87B2-4D314A8F7147}" type="presParOf" srcId="{FC2AB8AC-918A-4158-B6C7-BE76FDD4992C}" destId="{ED9874D9-C839-4632-9177-74061BF303B4}" srcOrd="1" destOrd="0" presId="urn:microsoft.com/office/officeart/2005/8/layout/pyramid1"/>
    <dgm:cxn modelId="{3976F777-C2AC-4A96-B1FC-1D4E7B2DDC2B}" type="presParOf" srcId="{FC2AB8AC-918A-4158-B6C7-BE76FDD4992C}" destId="{F0B4A112-7777-4CEB-818A-D9F71D9D5208}" srcOrd="2" destOrd="0" presId="urn:microsoft.com/office/officeart/2005/8/layout/pyramid1"/>
    <dgm:cxn modelId="{AF91A17D-6E48-46DA-892F-4D8E6852AE48}" type="presParOf" srcId="{FC2AB8AC-918A-4158-B6C7-BE76FDD4992C}" destId="{B0441A0B-FB49-4839-B3B3-C742FAA7416F}" srcOrd="3" destOrd="0" presId="urn:microsoft.com/office/officeart/2005/8/layout/pyramid1"/>
    <dgm:cxn modelId="{BA7CEC80-E87E-4B06-B043-2A97E667A597}" type="presParOf" srcId="{92387DA0-4308-4661-BC4B-E0A0C5F1C97F}" destId="{8E09E0B1-29A3-4B47-9F7E-3C5B0CCDBA43}" srcOrd="2" destOrd="0" presId="urn:microsoft.com/office/officeart/2005/8/layout/pyramid1"/>
    <dgm:cxn modelId="{87EA8D19-AB4E-42C7-B660-5840AE254596}" type="presParOf" srcId="{8E09E0B1-29A3-4B47-9F7E-3C5B0CCDBA43}" destId="{B7E41356-F3B6-41DB-9149-ED87C1C9805B}" srcOrd="0" destOrd="0" presId="urn:microsoft.com/office/officeart/2005/8/layout/pyramid1"/>
    <dgm:cxn modelId="{AC29E8DD-E903-410A-AD6D-97FDC2E5C923}" type="presParOf" srcId="{8E09E0B1-29A3-4B47-9F7E-3C5B0CCDBA43}" destId="{3725435B-B2CB-4CE7-812A-D5BF71B1C119}" srcOrd="1" destOrd="0" presId="urn:microsoft.com/office/officeart/2005/8/layout/pyramid1"/>
    <dgm:cxn modelId="{BBF7EB6B-17B5-41E5-AA5F-5C963AF10A44}" type="presParOf" srcId="{8E09E0B1-29A3-4B47-9F7E-3C5B0CCDBA43}" destId="{FD735EB1-1160-4644-B9FE-F5B891A694CD}" srcOrd="2" destOrd="0" presId="urn:microsoft.com/office/officeart/2005/8/layout/pyramid1"/>
    <dgm:cxn modelId="{2AA2ABF7-489C-4693-AB4F-E5B1501A8A4C}" type="presParOf" srcId="{8E09E0B1-29A3-4B47-9F7E-3C5B0CCDBA43}" destId="{3EBCDA71-4D20-4FE5-ABB8-02F38581F6FC}" srcOrd="3" destOrd="0" presId="urn:microsoft.com/office/officeart/2005/8/layout/pyramid1"/>
    <dgm:cxn modelId="{4D131B27-CC29-4B32-83F1-B8814C60DE13}" type="presParOf" srcId="{92387DA0-4308-4661-BC4B-E0A0C5F1C97F}" destId="{54284141-8C2A-4673-A9CD-63484FFCF197}" srcOrd="3" destOrd="0" presId="urn:microsoft.com/office/officeart/2005/8/layout/pyramid1"/>
    <dgm:cxn modelId="{FEF516D9-5B4B-4843-A039-AF8AF5C01048}" type="presParOf" srcId="{54284141-8C2A-4673-A9CD-63484FFCF197}" destId="{F5CDA250-CC95-45A4-B805-A6D221382646}" srcOrd="0" destOrd="0" presId="urn:microsoft.com/office/officeart/2005/8/layout/pyramid1"/>
    <dgm:cxn modelId="{9EA6A577-C299-4490-91A7-5F8EF7C54C17}" type="presParOf" srcId="{54284141-8C2A-4673-A9CD-63484FFCF197}" destId="{156B8BF5-BCFE-4A97-904F-773F4BEA6365}" srcOrd="1" destOrd="0" presId="urn:microsoft.com/office/officeart/2005/8/layout/pyramid1"/>
    <dgm:cxn modelId="{DCBA23EE-D5B4-489E-9C38-A3BC61135C68}" type="presParOf" srcId="{54284141-8C2A-4673-A9CD-63484FFCF197}" destId="{44D9FA44-2054-4577-BC30-AB7980601081}" srcOrd="2" destOrd="0" presId="urn:microsoft.com/office/officeart/2005/8/layout/pyramid1"/>
    <dgm:cxn modelId="{ED308EB7-F391-4E62-AEAA-A0DEA17F2656}" type="presParOf" srcId="{54284141-8C2A-4673-A9CD-63484FFCF197}" destId="{016CCBC9-7024-4796-9BD8-65B530AC61F8}" srcOrd="3" destOrd="0" presId="urn:microsoft.com/office/officeart/2005/8/layout/pyramid1"/>
    <dgm:cxn modelId="{B6141A32-086D-462B-B84C-B95EA85A965D}" type="presParOf" srcId="{92387DA0-4308-4661-BC4B-E0A0C5F1C97F}" destId="{6E630079-1317-47C5-AF4D-FDB24B49F416}" srcOrd="4" destOrd="0" presId="urn:microsoft.com/office/officeart/2005/8/layout/pyramid1"/>
    <dgm:cxn modelId="{99CF1D17-F09A-4A94-B10C-7B7473000500}" type="presParOf" srcId="{6E630079-1317-47C5-AF4D-FDB24B49F416}" destId="{05913960-7942-4BD9-B948-E42D3F3F82B2}" srcOrd="0" destOrd="0" presId="urn:microsoft.com/office/officeart/2005/8/layout/pyramid1"/>
    <dgm:cxn modelId="{1D976CC4-7D64-4456-8A32-526AEE6410CB}" type="presParOf" srcId="{6E630079-1317-47C5-AF4D-FDB24B49F416}" destId="{DCB9E85D-0512-419C-8749-3AE83491631F}" srcOrd="1" destOrd="0" presId="urn:microsoft.com/office/officeart/2005/8/layout/pyramid1"/>
    <dgm:cxn modelId="{AECA8C6C-1521-4738-B8CD-250F5224EC4F}" type="presParOf" srcId="{6E630079-1317-47C5-AF4D-FDB24B49F416}" destId="{566262FE-93DC-4EA4-8867-F4DCA0A14E8A}" srcOrd="2" destOrd="0" presId="urn:microsoft.com/office/officeart/2005/8/layout/pyramid1"/>
    <dgm:cxn modelId="{A01207F7-4659-4E3C-9F4B-623610B7FE58}" type="presParOf" srcId="{6E630079-1317-47C5-AF4D-FDB24B49F416}" destId="{84ACFCD5-B6F1-41F8-8ED9-E0ABE765874C}" srcOrd="3" destOrd="0" presId="urn:microsoft.com/office/officeart/2005/8/layout/pyramid1"/>
    <dgm:cxn modelId="{DB72CAF0-3B41-40A0-B029-964359670F9B}" type="presParOf" srcId="{92387DA0-4308-4661-BC4B-E0A0C5F1C97F}" destId="{C4E5D75D-EA4C-49C5-86B4-4D27DF7BE2D9}" srcOrd="5" destOrd="0" presId="urn:microsoft.com/office/officeart/2005/8/layout/pyramid1"/>
    <dgm:cxn modelId="{D1A5620E-3DDF-4D4B-B35D-5B9A1BBD2653}" type="presParOf" srcId="{C4E5D75D-EA4C-49C5-86B4-4D27DF7BE2D9}" destId="{A7504C32-F5A6-419C-ABA1-8729697BAF75}" srcOrd="0" destOrd="0" presId="urn:microsoft.com/office/officeart/2005/8/layout/pyramid1"/>
    <dgm:cxn modelId="{9BD1AD80-2B39-456E-BE53-C2AE1C9F4C5C}" type="presParOf" srcId="{C4E5D75D-EA4C-49C5-86B4-4D27DF7BE2D9}" destId="{4F960666-FE6F-42FD-B28D-A904E72D5FAF}" srcOrd="1" destOrd="0" presId="urn:microsoft.com/office/officeart/2005/8/layout/pyramid1"/>
    <dgm:cxn modelId="{8F9D8164-6BCA-4C10-8787-C51E7DBC6F0F}" type="presParOf" srcId="{C4E5D75D-EA4C-49C5-86B4-4D27DF7BE2D9}" destId="{4F6A21C9-B5C5-4FB6-871B-EB1B2F090879}" srcOrd="2" destOrd="0" presId="urn:microsoft.com/office/officeart/2005/8/layout/pyramid1"/>
    <dgm:cxn modelId="{C6B48003-1212-4240-B9F1-07B2F4F21DAE}" type="presParOf" srcId="{C4E5D75D-EA4C-49C5-86B4-4D27DF7BE2D9}" destId="{C41A64B9-5CF2-4956-ADC4-D7A1FEF55984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058FD3-E89C-4627-ADF8-547698E94C6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59532-BC2A-4BFC-82B5-4916747BC68B}">
      <dgm:prSet phldrT="[Text]"/>
      <dgm:spPr/>
      <dgm:t>
        <a:bodyPr/>
        <a:lstStyle/>
        <a:p>
          <a:r>
            <a:rPr lang="en-US" dirty="0"/>
            <a:t>Behind the Scenes: Introduction to Business Performance/Fundamentals of Sponsored Projects Administration</a:t>
          </a:r>
        </a:p>
      </dgm:t>
    </dgm:pt>
    <dgm:pt modelId="{7164701C-D979-427E-A859-BEF4CE2055C8}" type="parTrans" cxnId="{EAB998C5-3335-4991-8643-F4E90E2C20CA}">
      <dgm:prSet/>
      <dgm:spPr/>
      <dgm:t>
        <a:bodyPr/>
        <a:lstStyle/>
        <a:p>
          <a:endParaRPr lang="en-US"/>
        </a:p>
      </dgm:t>
    </dgm:pt>
    <dgm:pt modelId="{1C482A3A-CCF1-4854-96D3-E5099DB097E2}" type="sibTrans" cxnId="{EAB998C5-3335-4991-8643-F4E90E2C20CA}">
      <dgm:prSet/>
      <dgm:spPr/>
      <dgm:t>
        <a:bodyPr/>
        <a:lstStyle/>
        <a:p>
          <a:endParaRPr lang="en-US"/>
        </a:p>
      </dgm:t>
    </dgm:pt>
    <dgm:pt modelId="{FD97DA42-DF0D-45E0-BA8C-FC11AB772D93}">
      <dgm:prSet phldrT="[Text]"/>
      <dgm:spPr/>
      <dgm:t>
        <a:bodyPr/>
        <a:lstStyle/>
        <a:p>
          <a:r>
            <a:rPr lang="en-US" dirty="0"/>
            <a:t>Advanced Planning and Funds</a:t>
          </a:r>
        </a:p>
      </dgm:t>
    </dgm:pt>
    <dgm:pt modelId="{43AA55F3-1BE2-4BC3-95CE-6E8305B5E94E}" type="parTrans" cxnId="{20007E02-9703-4010-8D73-6690397804EE}">
      <dgm:prSet/>
      <dgm:spPr/>
      <dgm:t>
        <a:bodyPr/>
        <a:lstStyle/>
        <a:p>
          <a:endParaRPr lang="en-US"/>
        </a:p>
      </dgm:t>
    </dgm:pt>
    <dgm:pt modelId="{4CCE8C49-42B6-4930-A1D3-016EBFEDE0A1}" type="sibTrans" cxnId="{20007E02-9703-4010-8D73-6690397804EE}">
      <dgm:prSet/>
      <dgm:spPr/>
      <dgm:t>
        <a:bodyPr/>
        <a:lstStyle/>
        <a:p>
          <a:endParaRPr lang="en-US"/>
        </a:p>
      </dgm:t>
    </dgm:pt>
    <dgm:pt modelId="{B69A2382-6EB0-4E5C-8BAA-D97E8B012FEE}">
      <dgm:prSet phldrT="[Text]"/>
      <dgm:spPr/>
      <dgm:t>
        <a:bodyPr/>
        <a:lstStyle/>
        <a:p>
          <a:r>
            <a:rPr lang="en-US" dirty="0"/>
            <a:t>The Art of Acquisition: Procurement</a:t>
          </a:r>
        </a:p>
      </dgm:t>
    </dgm:pt>
    <dgm:pt modelId="{EDFAC029-7705-4083-B502-5CF332F9FD92}" type="parTrans" cxnId="{C4359782-8FDC-49C4-A0BA-77855ADD6460}">
      <dgm:prSet/>
      <dgm:spPr/>
      <dgm:t>
        <a:bodyPr/>
        <a:lstStyle/>
        <a:p>
          <a:endParaRPr lang="en-US"/>
        </a:p>
      </dgm:t>
    </dgm:pt>
    <dgm:pt modelId="{32CA0340-A553-43D0-8A6D-21F24937907D}" type="sibTrans" cxnId="{C4359782-8FDC-49C4-A0BA-77855ADD6460}">
      <dgm:prSet/>
      <dgm:spPr/>
      <dgm:t>
        <a:bodyPr/>
        <a:lstStyle/>
        <a:p>
          <a:endParaRPr lang="en-US"/>
        </a:p>
      </dgm:t>
    </dgm:pt>
    <dgm:pt modelId="{B6D0453D-47E8-4C0F-8679-F3F1B8313F5F}">
      <dgm:prSet phldrT="[Text]"/>
      <dgm:spPr/>
      <dgm:t>
        <a:bodyPr/>
        <a:lstStyle/>
        <a:p>
          <a:r>
            <a:rPr lang="en-US" dirty="0"/>
            <a:t>Accounts in Action: Managing Payables, Receivables &amp; Collections</a:t>
          </a:r>
        </a:p>
      </dgm:t>
    </dgm:pt>
    <dgm:pt modelId="{2279CB95-57BF-48B3-9290-87737470A2BD}" type="parTrans" cxnId="{5BC9E40D-4AE7-4CD5-AD10-B2E929B01B80}">
      <dgm:prSet/>
      <dgm:spPr/>
      <dgm:t>
        <a:bodyPr/>
        <a:lstStyle/>
        <a:p>
          <a:endParaRPr lang="en-US"/>
        </a:p>
      </dgm:t>
    </dgm:pt>
    <dgm:pt modelId="{1BC66591-9898-4942-A167-D90159CD5260}" type="sibTrans" cxnId="{5BC9E40D-4AE7-4CD5-AD10-B2E929B01B80}">
      <dgm:prSet/>
      <dgm:spPr/>
      <dgm:t>
        <a:bodyPr/>
        <a:lstStyle/>
        <a:p>
          <a:endParaRPr lang="en-US"/>
        </a:p>
      </dgm:t>
    </dgm:pt>
    <dgm:pt modelId="{3B2019D1-87DE-47F7-8D47-82A8123D342C}">
      <dgm:prSet phldrT="[Text]"/>
      <dgm:spPr/>
      <dgm:t>
        <a:bodyPr/>
        <a:lstStyle/>
        <a:p>
          <a:r>
            <a:rPr lang="en-US" dirty="0"/>
            <a:t>Safeguarding Trust: Essentials of Risk &amp; Security Management. Internal Controls and Fraud Awareness</a:t>
          </a:r>
        </a:p>
      </dgm:t>
    </dgm:pt>
    <dgm:pt modelId="{81A7A7F6-287C-402C-A99F-EC3CE01CB818}" type="parTrans" cxnId="{9BF291EA-EE4C-46FF-AF3F-9C5AF784C133}">
      <dgm:prSet/>
      <dgm:spPr/>
      <dgm:t>
        <a:bodyPr/>
        <a:lstStyle/>
        <a:p>
          <a:endParaRPr lang="en-US"/>
        </a:p>
      </dgm:t>
    </dgm:pt>
    <dgm:pt modelId="{FC475CB9-24C9-4A4E-B2CB-F03CCCF679DA}" type="sibTrans" cxnId="{9BF291EA-EE4C-46FF-AF3F-9C5AF784C133}">
      <dgm:prSet/>
      <dgm:spPr/>
      <dgm:t>
        <a:bodyPr/>
        <a:lstStyle/>
        <a:p>
          <a:endParaRPr lang="en-US"/>
        </a:p>
      </dgm:t>
    </dgm:pt>
    <dgm:pt modelId="{1C310D16-9961-44B8-BD76-B28AE1995F3B}">
      <dgm:prSet phldrT="[Text]"/>
      <dgm:spPr/>
      <dgm:t>
        <a:bodyPr/>
        <a:lstStyle/>
        <a:p>
          <a:r>
            <a:rPr lang="en-US" dirty="0"/>
            <a:t>Financial Compass: Navigating Budget Metrics</a:t>
          </a:r>
        </a:p>
      </dgm:t>
    </dgm:pt>
    <dgm:pt modelId="{D049D43D-93E1-43AC-A9E7-EC7497A550EC}" type="parTrans" cxnId="{B02AC222-DD5E-4226-87B8-0866621408A2}">
      <dgm:prSet/>
      <dgm:spPr/>
      <dgm:t>
        <a:bodyPr/>
        <a:lstStyle/>
        <a:p>
          <a:endParaRPr lang="en-US"/>
        </a:p>
      </dgm:t>
    </dgm:pt>
    <dgm:pt modelId="{254857F9-0A6B-433E-8371-B5EE89271F66}" type="sibTrans" cxnId="{B02AC222-DD5E-4226-87B8-0866621408A2}">
      <dgm:prSet/>
      <dgm:spPr/>
      <dgm:t>
        <a:bodyPr/>
        <a:lstStyle/>
        <a:p>
          <a:endParaRPr lang="en-US"/>
        </a:p>
      </dgm:t>
    </dgm:pt>
    <dgm:pt modelId="{68D5AAC8-C270-44B6-BF03-63163690388C}" type="pres">
      <dgm:prSet presAssocID="{50058FD3-E89C-4627-ADF8-547698E94C63}" presName="Name0" presStyleCnt="0">
        <dgm:presLayoutVars>
          <dgm:dir/>
          <dgm:resizeHandles val="exact"/>
        </dgm:presLayoutVars>
      </dgm:prSet>
      <dgm:spPr/>
    </dgm:pt>
    <dgm:pt modelId="{84D6FDAD-4C45-4010-9FF2-4EA6C4B5FE21}" type="pres">
      <dgm:prSet presAssocID="{6D959532-BC2A-4BFC-82B5-4916747BC68B}" presName="node" presStyleLbl="node1" presStyleIdx="0" presStyleCnt="6">
        <dgm:presLayoutVars>
          <dgm:bulletEnabled val="1"/>
        </dgm:presLayoutVars>
      </dgm:prSet>
      <dgm:spPr/>
    </dgm:pt>
    <dgm:pt modelId="{01A630FD-849A-4151-ACA5-A61BE576019F}" type="pres">
      <dgm:prSet presAssocID="{1C482A3A-CCF1-4854-96D3-E5099DB097E2}" presName="sibTrans" presStyleLbl="sibTrans1D1" presStyleIdx="0" presStyleCnt="5"/>
      <dgm:spPr/>
    </dgm:pt>
    <dgm:pt modelId="{E41FA7D0-D9A4-4626-B102-FF9B8F4FFBEC}" type="pres">
      <dgm:prSet presAssocID="{1C482A3A-CCF1-4854-96D3-E5099DB097E2}" presName="connectorText" presStyleLbl="sibTrans1D1" presStyleIdx="0" presStyleCnt="5"/>
      <dgm:spPr/>
    </dgm:pt>
    <dgm:pt modelId="{1C5C84BB-D474-4C32-BC9F-563B1757902F}" type="pres">
      <dgm:prSet presAssocID="{FD97DA42-DF0D-45E0-BA8C-FC11AB772D93}" presName="node" presStyleLbl="node1" presStyleIdx="1" presStyleCnt="6">
        <dgm:presLayoutVars>
          <dgm:bulletEnabled val="1"/>
        </dgm:presLayoutVars>
      </dgm:prSet>
      <dgm:spPr/>
    </dgm:pt>
    <dgm:pt modelId="{234E5D3A-2106-42E5-ACD8-E3517B30B9D9}" type="pres">
      <dgm:prSet presAssocID="{4CCE8C49-42B6-4930-A1D3-016EBFEDE0A1}" presName="sibTrans" presStyleLbl="sibTrans1D1" presStyleIdx="1" presStyleCnt="5"/>
      <dgm:spPr/>
    </dgm:pt>
    <dgm:pt modelId="{A2E59A49-1864-430D-9571-0C38770960B4}" type="pres">
      <dgm:prSet presAssocID="{4CCE8C49-42B6-4930-A1D3-016EBFEDE0A1}" presName="connectorText" presStyleLbl="sibTrans1D1" presStyleIdx="1" presStyleCnt="5"/>
      <dgm:spPr/>
    </dgm:pt>
    <dgm:pt modelId="{4854C2D8-C0AB-48C8-BED6-0D3B80C24251}" type="pres">
      <dgm:prSet presAssocID="{B69A2382-6EB0-4E5C-8BAA-D97E8B012FEE}" presName="node" presStyleLbl="node1" presStyleIdx="2" presStyleCnt="6">
        <dgm:presLayoutVars>
          <dgm:bulletEnabled val="1"/>
        </dgm:presLayoutVars>
      </dgm:prSet>
      <dgm:spPr/>
    </dgm:pt>
    <dgm:pt modelId="{2C5FFC6C-2617-479A-89D0-5B29527A705C}" type="pres">
      <dgm:prSet presAssocID="{32CA0340-A553-43D0-8A6D-21F24937907D}" presName="sibTrans" presStyleLbl="sibTrans1D1" presStyleIdx="2" presStyleCnt="5"/>
      <dgm:spPr/>
    </dgm:pt>
    <dgm:pt modelId="{B9B25493-34F3-4523-9E03-D2B432A0318B}" type="pres">
      <dgm:prSet presAssocID="{32CA0340-A553-43D0-8A6D-21F24937907D}" presName="connectorText" presStyleLbl="sibTrans1D1" presStyleIdx="2" presStyleCnt="5"/>
      <dgm:spPr/>
    </dgm:pt>
    <dgm:pt modelId="{57F4EC1E-D7FA-461D-B6C6-1B12748C768F}" type="pres">
      <dgm:prSet presAssocID="{B6D0453D-47E8-4C0F-8679-F3F1B8313F5F}" presName="node" presStyleLbl="node1" presStyleIdx="3" presStyleCnt="6">
        <dgm:presLayoutVars>
          <dgm:bulletEnabled val="1"/>
        </dgm:presLayoutVars>
      </dgm:prSet>
      <dgm:spPr/>
    </dgm:pt>
    <dgm:pt modelId="{DC12ED41-BA72-4BCC-80B5-93E7E0151909}" type="pres">
      <dgm:prSet presAssocID="{1BC66591-9898-4942-A167-D90159CD5260}" presName="sibTrans" presStyleLbl="sibTrans1D1" presStyleIdx="3" presStyleCnt="5"/>
      <dgm:spPr/>
    </dgm:pt>
    <dgm:pt modelId="{6A012DB8-1E8A-43DE-8FB4-052D5F6A1F96}" type="pres">
      <dgm:prSet presAssocID="{1BC66591-9898-4942-A167-D90159CD5260}" presName="connectorText" presStyleLbl="sibTrans1D1" presStyleIdx="3" presStyleCnt="5"/>
      <dgm:spPr/>
    </dgm:pt>
    <dgm:pt modelId="{FC9135A6-B2D5-4BA1-87BB-64B6B0E66634}" type="pres">
      <dgm:prSet presAssocID="{3B2019D1-87DE-47F7-8D47-82A8123D342C}" presName="node" presStyleLbl="node1" presStyleIdx="4" presStyleCnt="6">
        <dgm:presLayoutVars>
          <dgm:bulletEnabled val="1"/>
        </dgm:presLayoutVars>
      </dgm:prSet>
      <dgm:spPr/>
    </dgm:pt>
    <dgm:pt modelId="{9FF7BCE7-82FD-4D8B-8FD5-DEDD9F93EC07}" type="pres">
      <dgm:prSet presAssocID="{FC475CB9-24C9-4A4E-B2CB-F03CCCF679DA}" presName="sibTrans" presStyleLbl="sibTrans1D1" presStyleIdx="4" presStyleCnt="5"/>
      <dgm:spPr/>
    </dgm:pt>
    <dgm:pt modelId="{838F06F0-8BB3-4D78-A428-B2632427D20E}" type="pres">
      <dgm:prSet presAssocID="{FC475CB9-24C9-4A4E-B2CB-F03CCCF679DA}" presName="connectorText" presStyleLbl="sibTrans1D1" presStyleIdx="4" presStyleCnt="5"/>
      <dgm:spPr/>
    </dgm:pt>
    <dgm:pt modelId="{43BC2415-1C32-48DD-9528-DD195836BDF4}" type="pres">
      <dgm:prSet presAssocID="{1C310D16-9961-44B8-BD76-B28AE1995F3B}" presName="node" presStyleLbl="node1" presStyleIdx="5" presStyleCnt="6">
        <dgm:presLayoutVars>
          <dgm:bulletEnabled val="1"/>
        </dgm:presLayoutVars>
      </dgm:prSet>
      <dgm:spPr/>
    </dgm:pt>
  </dgm:ptLst>
  <dgm:cxnLst>
    <dgm:cxn modelId="{20007E02-9703-4010-8D73-6690397804EE}" srcId="{50058FD3-E89C-4627-ADF8-547698E94C63}" destId="{FD97DA42-DF0D-45E0-BA8C-FC11AB772D93}" srcOrd="1" destOrd="0" parTransId="{43AA55F3-1BE2-4BC3-95CE-6E8305B5E94E}" sibTransId="{4CCE8C49-42B6-4930-A1D3-016EBFEDE0A1}"/>
    <dgm:cxn modelId="{357CBD06-A17F-471F-9D97-D6E654D164E4}" type="presOf" srcId="{1C310D16-9961-44B8-BD76-B28AE1995F3B}" destId="{43BC2415-1C32-48DD-9528-DD195836BDF4}" srcOrd="0" destOrd="0" presId="urn:microsoft.com/office/officeart/2005/8/layout/bProcess3"/>
    <dgm:cxn modelId="{5BC9E40D-4AE7-4CD5-AD10-B2E929B01B80}" srcId="{50058FD3-E89C-4627-ADF8-547698E94C63}" destId="{B6D0453D-47E8-4C0F-8679-F3F1B8313F5F}" srcOrd="3" destOrd="0" parTransId="{2279CB95-57BF-48B3-9290-87737470A2BD}" sibTransId="{1BC66591-9898-4942-A167-D90159CD5260}"/>
    <dgm:cxn modelId="{85F0611C-D495-41DE-95AD-7704F24DC4EE}" type="presOf" srcId="{B6D0453D-47E8-4C0F-8679-F3F1B8313F5F}" destId="{57F4EC1E-D7FA-461D-B6C6-1B12748C768F}" srcOrd="0" destOrd="0" presId="urn:microsoft.com/office/officeart/2005/8/layout/bProcess3"/>
    <dgm:cxn modelId="{B02AC222-DD5E-4226-87B8-0866621408A2}" srcId="{50058FD3-E89C-4627-ADF8-547698E94C63}" destId="{1C310D16-9961-44B8-BD76-B28AE1995F3B}" srcOrd="5" destOrd="0" parTransId="{D049D43D-93E1-43AC-A9E7-EC7497A550EC}" sibTransId="{254857F9-0A6B-433E-8371-B5EE89271F66}"/>
    <dgm:cxn modelId="{04C66125-9595-4B9D-8624-D33F2C35F56A}" type="presOf" srcId="{32CA0340-A553-43D0-8A6D-21F24937907D}" destId="{2C5FFC6C-2617-479A-89D0-5B29527A705C}" srcOrd="0" destOrd="0" presId="urn:microsoft.com/office/officeart/2005/8/layout/bProcess3"/>
    <dgm:cxn modelId="{083DBB25-FC9F-42F6-9298-319B5E87BE90}" type="presOf" srcId="{32CA0340-A553-43D0-8A6D-21F24937907D}" destId="{B9B25493-34F3-4523-9E03-D2B432A0318B}" srcOrd="1" destOrd="0" presId="urn:microsoft.com/office/officeart/2005/8/layout/bProcess3"/>
    <dgm:cxn modelId="{1D8E752A-A9FF-40AD-8AAA-5DD37A4592EB}" type="presOf" srcId="{FC475CB9-24C9-4A4E-B2CB-F03CCCF679DA}" destId="{9FF7BCE7-82FD-4D8B-8FD5-DEDD9F93EC07}" srcOrd="0" destOrd="0" presId="urn:microsoft.com/office/officeart/2005/8/layout/bProcess3"/>
    <dgm:cxn modelId="{DA3FC43C-3079-4F3F-9623-999CC1C677D4}" type="presOf" srcId="{3B2019D1-87DE-47F7-8D47-82A8123D342C}" destId="{FC9135A6-B2D5-4BA1-87BB-64B6B0E66634}" srcOrd="0" destOrd="0" presId="urn:microsoft.com/office/officeart/2005/8/layout/bProcess3"/>
    <dgm:cxn modelId="{AE028C40-6EF1-4A90-928C-170C1A9C7DF3}" type="presOf" srcId="{FD97DA42-DF0D-45E0-BA8C-FC11AB772D93}" destId="{1C5C84BB-D474-4C32-BC9F-563B1757902F}" srcOrd="0" destOrd="0" presId="urn:microsoft.com/office/officeart/2005/8/layout/bProcess3"/>
    <dgm:cxn modelId="{F2513A63-C826-415B-9C57-D630B7F7ACA6}" type="presOf" srcId="{6D959532-BC2A-4BFC-82B5-4916747BC68B}" destId="{84D6FDAD-4C45-4010-9FF2-4EA6C4B5FE21}" srcOrd="0" destOrd="0" presId="urn:microsoft.com/office/officeart/2005/8/layout/bProcess3"/>
    <dgm:cxn modelId="{20CCC150-1819-4EA3-8166-87378C0EEAE5}" type="presOf" srcId="{1BC66591-9898-4942-A167-D90159CD5260}" destId="{6A012DB8-1E8A-43DE-8FB4-052D5F6A1F96}" srcOrd="1" destOrd="0" presId="urn:microsoft.com/office/officeart/2005/8/layout/bProcess3"/>
    <dgm:cxn modelId="{61E1F174-9A29-411C-A03B-5811BF0B4B8B}" type="presOf" srcId="{4CCE8C49-42B6-4930-A1D3-016EBFEDE0A1}" destId="{A2E59A49-1864-430D-9571-0C38770960B4}" srcOrd="1" destOrd="0" presId="urn:microsoft.com/office/officeart/2005/8/layout/bProcess3"/>
    <dgm:cxn modelId="{4713EB75-D37B-42FF-B34A-E31532F14E93}" type="presOf" srcId="{50058FD3-E89C-4627-ADF8-547698E94C63}" destId="{68D5AAC8-C270-44B6-BF03-63163690388C}" srcOrd="0" destOrd="0" presId="urn:microsoft.com/office/officeart/2005/8/layout/bProcess3"/>
    <dgm:cxn modelId="{C4359782-8FDC-49C4-A0BA-77855ADD6460}" srcId="{50058FD3-E89C-4627-ADF8-547698E94C63}" destId="{B69A2382-6EB0-4E5C-8BAA-D97E8B012FEE}" srcOrd="2" destOrd="0" parTransId="{EDFAC029-7705-4083-B502-5CF332F9FD92}" sibTransId="{32CA0340-A553-43D0-8A6D-21F24937907D}"/>
    <dgm:cxn modelId="{8AE3FA8D-12AF-4877-9839-4BBCF4EBBA89}" type="presOf" srcId="{1BC66591-9898-4942-A167-D90159CD5260}" destId="{DC12ED41-BA72-4BCC-80B5-93E7E0151909}" srcOrd="0" destOrd="0" presId="urn:microsoft.com/office/officeart/2005/8/layout/bProcess3"/>
    <dgm:cxn modelId="{EAB998C5-3335-4991-8643-F4E90E2C20CA}" srcId="{50058FD3-E89C-4627-ADF8-547698E94C63}" destId="{6D959532-BC2A-4BFC-82B5-4916747BC68B}" srcOrd="0" destOrd="0" parTransId="{7164701C-D979-427E-A859-BEF4CE2055C8}" sibTransId="{1C482A3A-CCF1-4854-96D3-E5099DB097E2}"/>
    <dgm:cxn modelId="{AACD4ECA-5221-4ED7-A6BA-07DC6ADC8A49}" type="presOf" srcId="{4CCE8C49-42B6-4930-A1D3-016EBFEDE0A1}" destId="{234E5D3A-2106-42E5-ACD8-E3517B30B9D9}" srcOrd="0" destOrd="0" presId="urn:microsoft.com/office/officeart/2005/8/layout/bProcess3"/>
    <dgm:cxn modelId="{82CF42E6-9694-4928-9083-F78DB3240A77}" type="presOf" srcId="{B69A2382-6EB0-4E5C-8BAA-D97E8B012FEE}" destId="{4854C2D8-C0AB-48C8-BED6-0D3B80C24251}" srcOrd="0" destOrd="0" presId="urn:microsoft.com/office/officeart/2005/8/layout/bProcess3"/>
    <dgm:cxn modelId="{9BF291EA-EE4C-46FF-AF3F-9C5AF784C133}" srcId="{50058FD3-E89C-4627-ADF8-547698E94C63}" destId="{3B2019D1-87DE-47F7-8D47-82A8123D342C}" srcOrd="4" destOrd="0" parTransId="{81A7A7F6-287C-402C-A99F-EC3CE01CB818}" sibTransId="{FC475CB9-24C9-4A4E-B2CB-F03CCCF679DA}"/>
    <dgm:cxn modelId="{38013EFA-65E4-40CF-BAB6-081B65749B53}" type="presOf" srcId="{FC475CB9-24C9-4A4E-B2CB-F03CCCF679DA}" destId="{838F06F0-8BB3-4D78-A428-B2632427D20E}" srcOrd="1" destOrd="0" presId="urn:microsoft.com/office/officeart/2005/8/layout/bProcess3"/>
    <dgm:cxn modelId="{E474B4FA-849E-47E9-856F-99866AEDF16A}" type="presOf" srcId="{1C482A3A-CCF1-4854-96D3-E5099DB097E2}" destId="{01A630FD-849A-4151-ACA5-A61BE576019F}" srcOrd="0" destOrd="0" presId="urn:microsoft.com/office/officeart/2005/8/layout/bProcess3"/>
    <dgm:cxn modelId="{F4F841FD-8F48-4C23-881F-BFB039C7C879}" type="presOf" srcId="{1C482A3A-CCF1-4854-96D3-E5099DB097E2}" destId="{E41FA7D0-D9A4-4626-B102-FF9B8F4FFBEC}" srcOrd="1" destOrd="0" presId="urn:microsoft.com/office/officeart/2005/8/layout/bProcess3"/>
    <dgm:cxn modelId="{643355F6-D6C3-492A-B2E1-CC6C3E8BDF13}" type="presParOf" srcId="{68D5AAC8-C270-44B6-BF03-63163690388C}" destId="{84D6FDAD-4C45-4010-9FF2-4EA6C4B5FE21}" srcOrd="0" destOrd="0" presId="urn:microsoft.com/office/officeart/2005/8/layout/bProcess3"/>
    <dgm:cxn modelId="{1038F175-CA93-48BF-860B-F66534C82023}" type="presParOf" srcId="{68D5AAC8-C270-44B6-BF03-63163690388C}" destId="{01A630FD-849A-4151-ACA5-A61BE576019F}" srcOrd="1" destOrd="0" presId="urn:microsoft.com/office/officeart/2005/8/layout/bProcess3"/>
    <dgm:cxn modelId="{AC9B9A39-8310-41A0-8781-AA18279C33E3}" type="presParOf" srcId="{01A630FD-849A-4151-ACA5-A61BE576019F}" destId="{E41FA7D0-D9A4-4626-B102-FF9B8F4FFBEC}" srcOrd="0" destOrd="0" presId="urn:microsoft.com/office/officeart/2005/8/layout/bProcess3"/>
    <dgm:cxn modelId="{8688CE7C-2D82-4286-83E4-BEC0CE4DF296}" type="presParOf" srcId="{68D5AAC8-C270-44B6-BF03-63163690388C}" destId="{1C5C84BB-D474-4C32-BC9F-563B1757902F}" srcOrd="2" destOrd="0" presId="urn:microsoft.com/office/officeart/2005/8/layout/bProcess3"/>
    <dgm:cxn modelId="{7826F79C-3AC0-4878-8A2B-EC0330C9398E}" type="presParOf" srcId="{68D5AAC8-C270-44B6-BF03-63163690388C}" destId="{234E5D3A-2106-42E5-ACD8-E3517B30B9D9}" srcOrd="3" destOrd="0" presId="urn:microsoft.com/office/officeart/2005/8/layout/bProcess3"/>
    <dgm:cxn modelId="{9AD96C14-1E5A-4AC4-B96D-18FD511C9C83}" type="presParOf" srcId="{234E5D3A-2106-42E5-ACD8-E3517B30B9D9}" destId="{A2E59A49-1864-430D-9571-0C38770960B4}" srcOrd="0" destOrd="0" presId="urn:microsoft.com/office/officeart/2005/8/layout/bProcess3"/>
    <dgm:cxn modelId="{B499DCF4-EA46-4ED9-AEF6-84453BC493EB}" type="presParOf" srcId="{68D5AAC8-C270-44B6-BF03-63163690388C}" destId="{4854C2D8-C0AB-48C8-BED6-0D3B80C24251}" srcOrd="4" destOrd="0" presId="urn:microsoft.com/office/officeart/2005/8/layout/bProcess3"/>
    <dgm:cxn modelId="{3A7BEC11-4DE5-4837-83F9-10017E89C86F}" type="presParOf" srcId="{68D5AAC8-C270-44B6-BF03-63163690388C}" destId="{2C5FFC6C-2617-479A-89D0-5B29527A705C}" srcOrd="5" destOrd="0" presId="urn:microsoft.com/office/officeart/2005/8/layout/bProcess3"/>
    <dgm:cxn modelId="{9EF3236F-C850-425A-8BC7-83A584C68765}" type="presParOf" srcId="{2C5FFC6C-2617-479A-89D0-5B29527A705C}" destId="{B9B25493-34F3-4523-9E03-D2B432A0318B}" srcOrd="0" destOrd="0" presId="urn:microsoft.com/office/officeart/2005/8/layout/bProcess3"/>
    <dgm:cxn modelId="{D984C6EE-7C76-47CB-BD4B-5E0C5DA9AA03}" type="presParOf" srcId="{68D5AAC8-C270-44B6-BF03-63163690388C}" destId="{57F4EC1E-D7FA-461D-B6C6-1B12748C768F}" srcOrd="6" destOrd="0" presId="urn:microsoft.com/office/officeart/2005/8/layout/bProcess3"/>
    <dgm:cxn modelId="{3BD7DE40-21C7-4426-BF19-A40AB83AF729}" type="presParOf" srcId="{68D5AAC8-C270-44B6-BF03-63163690388C}" destId="{DC12ED41-BA72-4BCC-80B5-93E7E0151909}" srcOrd="7" destOrd="0" presId="urn:microsoft.com/office/officeart/2005/8/layout/bProcess3"/>
    <dgm:cxn modelId="{626EC70B-9F07-47B7-9FD7-1AC47D42EF9A}" type="presParOf" srcId="{DC12ED41-BA72-4BCC-80B5-93E7E0151909}" destId="{6A012DB8-1E8A-43DE-8FB4-052D5F6A1F96}" srcOrd="0" destOrd="0" presId="urn:microsoft.com/office/officeart/2005/8/layout/bProcess3"/>
    <dgm:cxn modelId="{E02492AB-2BC8-496C-A14B-AE9BFF98BC30}" type="presParOf" srcId="{68D5AAC8-C270-44B6-BF03-63163690388C}" destId="{FC9135A6-B2D5-4BA1-87BB-64B6B0E66634}" srcOrd="8" destOrd="0" presId="urn:microsoft.com/office/officeart/2005/8/layout/bProcess3"/>
    <dgm:cxn modelId="{6C20D664-95C5-4CEC-BA9E-DD1A0D6BC7D1}" type="presParOf" srcId="{68D5AAC8-C270-44B6-BF03-63163690388C}" destId="{9FF7BCE7-82FD-4D8B-8FD5-DEDD9F93EC07}" srcOrd="9" destOrd="0" presId="urn:microsoft.com/office/officeart/2005/8/layout/bProcess3"/>
    <dgm:cxn modelId="{3B4398F7-A58F-420F-BD4D-9AA42B789D7A}" type="presParOf" srcId="{9FF7BCE7-82FD-4D8B-8FD5-DEDD9F93EC07}" destId="{838F06F0-8BB3-4D78-A428-B2632427D20E}" srcOrd="0" destOrd="0" presId="urn:microsoft.com/office/officeart/2005/8/layout/bProcess3"/>
    <dgm:cxn modelId="{A83E757C-7AC4-43DB-BCB0-C7841BF94A38}" type="presParOf" srcId="{68D5AAC8-C270-44B6-BF03-63163690388C}" destId="{43BC2415-1C32-48DD-9528-DD195836BDF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CBCE1-F33A-4511-AE16-DBE1746CE1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A70911-72C1-49C0-BF79-1BDFB0065B50}">
      <dgm:prSet/>
      <dgm:spPr/>
      <dgm:t>
        <a:bodyPr/>
        <a:lstStyle/>
        <a:p>
          <a:r>
            <a:rPr lang="en-US" dirty="0">
              <a:latin typeface="Sofia Pro Medium" panose="020B0000000000000000" pitchFamily="34" charset="0"/>
            </a:rPr>
            <a:t>eLearning</a:t>
          </a:r>
        </a:p>
      </dgm:t>
    </dgm:pt>
    <dgm:pt modelId="{E4D08AF6-497D-4668-BF6B-261B840DFCA1}" type="parTrans" cxnId="{94FAD6A4-B44A-4CCE-93FF-512F28FC0623}">
      <dgm:prSet/>
      <dgm:spPr/>
      <dgm:t>
        <a:bodyPr/>
        <a:lstStyle/>
        <a:p>
          <a:endParaRPr lang="en-US"/>
        </a:p>
      </dgm:t>
    </dgm:pt>
    <dgm:pt modelId="{C54514E0-CEFB-426F-B8B6-125DA8F3A55B}" type="sibTrans" cxnId="{94FAD6A4-B44A-4CCE-93FF-512F28FC0623}">
      <dgm:prSet/>
      <dgm:spPr/>
      <dgm:t>
        <a:bodyPr/>
        <a:lstStyle/>
        <a:p>
          <a:endParaRPr lang="en-US"/>
        </a:p>
      </dgm:t>
    </dgm:pt>
    <dgm:pt modelId="{4ACCA389-096D-4FDF-848D-75CDCBC727A6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Same topic as the Instructor Led course</a:t>
          </a:r>
        </a:p>
      </dgm:t>
    </dgm:pt>
    <dgm:pt modelId="{C4830188-35BC-4ACF-AC4C-35576692391D}" type="parTrans" cxnId="{2BEFDECC-8007-4FBC-9A27-2E303E3E62D6}">
      <dgm:prSet/>
      <dgm:spPr/>
      <dgm:t>
        <a:bodyPr/>
        <a:lstStyle/>
        <a:p>
          <a:endParaRPr lang="en-US"/>
        </a:p>
      </dgm:t>
    </dgm:pt>
    <dgm:pt modelId="{A7CFF7F4-B47D-4039-9DA5-78196F1D3161}" type="sibTrans" cxnId="{2BEFDECC-8007-4FBC-9A27-2E303E3E62D6}">
      <dgm:prSet/>
      <dgm:spPr/>
      <dgm:t>
        <a:bodyPr/>
        <a:lstStyle/>
        <a:p>
          <a:endParaRPr lang="en-US"/>
        </a:p>
      </dgm:t>
    </dgm:pt>
    <dgm:pt modelId="{CF8BBABE-4211-4BE5-8488-470C8E198CFE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Contains foundational material to build understanding for the Instructor led portion</a:t>
          </a:r>
        </a:p>
      </dgm:t>
    </dgm:pt>
    <dgm:pt modelId="{B24A7050-EBC2-42FC-B82B-8CB5607A3049}" type="parTrans" cxnId="{A84AB5B8-D9F1-4EAC-B54C-76FF709839F9}">
      <dgm:prSet/>
      <dgm:spPr/>
      <dgm:t>
        <a:bodyPr/>
        <a:lstStyle/>
        <a:p>
          <a:endParaRPr lang="en-US"/>
        </a:p>
      </dgm:t>
    </dgm:pt>
    <dgm:pt modelId="{22D228AB-68E3-4E4C-8DF7-93FC08B39246}" type="sibTrans" cxnId="{A84AB5B8-D9F1-4EAC-B54C-76FF709839F9}">
      <dgm:prSet/>
      <dgm:spPr/>
      <dgm:t>
        <a:bodyPr/>
        <a:lstStyle/>
        <a:p>
          <a:endParaRPr lang="en-US"/>
        </a:p>
      </dgm:t>
    </dgm:pt>
    <dgm:pt modelId="{46F383B1-2EAA-4791-A48E-07D21EEB54CE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Self-Paced, can contain, videos, activities, interactives, reading </a:t>
          </a:r>
        </a:p>
      </dgm:t>
    </dgm:pt>
    <dgm:pt modelId="{140EDBD3-CE6A-4645-AEA7-ACA8F8869F9E}" type="parTrans" cxnId="{4DE3DBB8-7813-4AD0-BFC5-0ED0CCB07307}">
      <dgm:prSet/>
      <dgm:spPr/>
      <dgm:t>
        <a:bodyPr/>
        <a:lstStyle/>
        <a:p>
          <a:endParaRPr lang="en-US"/>
        </a:p>
      </dgm:t>
    </dgm:pt>
    <dgm:pt modelId="{E6047D3F-2BEF-44BA-88AB-ABB93CA66D61}" type="sibTrans" cxnId="{4DE3DBB8-7813-4AD0-BFC5-0ED0CCB07307}">
      <dgm:prSet/>
      <dgm:spPr/>
      <dgm:t>
        <a:bodyPr/>
        <a:lstStyle/>
        <a:p>
          <a:endParaRPr lang="en-US"/>
        </a:p>
      </dgm:t>
    </dgm:pt>
    <dgm:pt modelId="{70099DF7-F94E-473B-AD39-12C34583D01C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Engaging and builds excitement for next phase</a:t>
          </a:r>
        </a:p>
      </dgm:t>
    </dgm:pt>
    <dgm:pt modelId="{DB8E521F-E447-4DF6-9747-DC4FE52B7F45}" type="parTrans" cxnId="{8CA4DEF2-2E92-47EA-9F47-78C99F220ABD}">
      <dgm:prSet/>
      <dgm:spPr/>
      <dgm:t>
        <a:bodyPr/>
        <a:lstStyle/>
        <a:p>
          <a:endParaRPr lang="en-US"/>
        </a:p>
      </dgm:t>
    </dgm:pt>
    <dgm:pt modelId="{F17A9B60-8D2A-4567-AC9D-6EDE027AF8CD}" type="sibTrans" cxnId="{8CA4DEF2-2E92-47EA-9F47-78C99F220ABD}">
      <dgm:prSet/>
      <dgm:spPr/>
      <dgm:t>
        <a:bodyPr/>
        <a:lstStyle/>
        <a:p>
          <a:endParaRPr lang="en-US"/>
        </a:p>
      </dgm:t>
    </dgm:pt>
    <dgm:pt modelId="{3DAC5467-F1FB-4F58-AD81-764E1F6C504D}" type="pres">
      <dgm:prSet presAssocID="{075CBCE1-F33A-4511-AE16-DBE1746CE1E1}" presName="linear" presStyleCnt="0">
        <dgm:presLayoutVars>
          <dgm:animLvl val="lvl"/>
          <dgm:resizeHandles val="exact"/>
        </dgm:presLayoutVars>
      </dgm:prSet>
      <dgm:spPr/>
    </dgm:pt>
    <dgm:pt modelId="{5AF1A366-A8D9-461C-9AF5-47E85A87801F}" type="pres">
      <dgm:prSet presAssocID="{98A70911-72C1-49C0-BF79-1BDFB0065B5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4DD91B-6FA2-42BB-8C8A-75616609FAB5}" type="pres">
      <dgm:prSet presAssocID="{98A70911-72C1-49C0-BF79-1BDFB0065B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39ACA08-7013-403E-AA3B-CCCB4F7FE40F}" type="presOf" srcId="{4ACCA389-096D-4FDF-848D-75CDCBC727A6}" destId="{A64DD91B-6FA2-42BB-8C8A-75616609FAB5}" srcOrd="0" destOrd="0" presId="urn:microsoft.com/office/officeart/2005/8/layout/vList2"/>
    <dgm:cxn modelId="{CE78255F-7C63-451C-B108-84BDFDE05957}" type="presOf" srcId="{70099DF7-F94E-473B-AD39-12C34583D01C}" destId="{A64DD91B-6FA2-42BB-8C8A-75616609FAB5}" srcOrd="0" destOrd="3" presId="urn:microsoft.com/office/officeart/2005/8/layout/vList2"/>
    <dgm:cxn modelId="{B3F09973-0109-485C-8670-55910A625B77}" type="presOf" srcId="{46F383B1-2EAA-4791-A48E-07D21EEB54CE}" destId="{A64DD91B-6FA2-42BB-8C8A-75616609FAB5}" srcOrd="0" destOrd="2" presId="urn:microsoft.com/office/officeart/2005/8/layout/vList2"/>
    <dgm:cxn modelId="{C844167E-B39A-4A1E-953A-F919E70095D1}" type="presOf" srcId="{CF8BBABE-4211-4BE5-8488-470C8E198CFE}" destId="{A64DD91B-6FA2-42BB-8C8A-75616609FAB5}" srcOrd="0" destOrd="1" presId="urn:microsoft.com/office/officeart/2005/8/layout/vList2"/>
    <dgm:cxn modelId="{94FAD6A4-B44A-4CCE-93FF-512F28FC0623}" srcId="{075CBCE1-F33A-4511-AE16-DBE1746CE1E1}" destId="{98A70911-72C1-49C0-BF79-1BDFB0065B50}" srcOrd="0" destOrd="0" parTransId="{E4D08AF6-497D-4668-BF6B-261B840DFCA1}" sibTransId="{C54514E0-CEFB-426F-B8B6-125DA8F3A55B}"/>
    <dgm:cxn modelId="{133D58B5-4BA7-448B-91F8-EA862A03AE16}" type="presOf" srcId="{98A70911-72C1-49C0-BF79-1BDFB0065B50}" destId="{5AF1A366-A8D9-461C-9AF5-47E85A87801F}" srcOrd="0" destOrd="0" presId="urn:microsoft.com/office/officeart/2005/8/layout/vList2"/>
    <dgm:cxn modelId="{A84AB5B8-D9F1-4EAC-B54C-76FF709839F9}" srcId="{98A70911-72C1-49C0-BF79-1BDFB0065B50}" destId="{CF8BBABE-4211-4BE5-8488-470C8E198CFE}" srcOrd="1" destOrd="0" parTransId="{B24A7050-EBC2-42FC-B82B-8CB5607A3049}" sibTransId="{22D228AB-68E3-4E4C-8DF7-93FC08B39246}"/>
    <dgm:cxn modelId="{4DE3DBB8-7813-4AD0-BFC5-0ED0CCB07307}" srcId="{98A70911-72C1-49C0-BF79-1BDFB0065B50}" destId="{46F383B1-2EAA-4791-A48E-07D21EEB54CE}" srcOrd="2" destOrd="0" parTransId="{140EDBD3-CE6A-4645-AEA7-ACA8F8869F9E}" sibTransId="{E6047D3F-2BEF-44BA-88AB-ABB93CA66D61}"/>
    <dgm:cxn modelId="{215BFACA-1C39-4EC5-98F0-CE8B6EFE8A9E}" type="presOf" srcId="{075CBCE1-F33A-4511-AE16-DBE1746CE1E1}" destId="{3DAC5467-F1FB-4F58-AD81-764E1F6C504D}" srcOrd="0" destOrd="0" presId="urn:microsoft.com/office/officeart/2005/8/layout/vList2"/>
    <dgm:cxn modelId="{2BEFDECC-8007-4FBC-9A27-2E303E3E62D6}" srcId="{98A70911-72C1-49C0-BF79-1BDFB0065B50}" destId="{4ACCA389-096D-4FDF-848D-75CDCBC727A6}" srcOrd="0" destOrd="0" parTransId="{C4830188-35BC-4ACF-AC4C-35576692391D}" sibTransId="{A7CFF7F4-B47D-4039-9DA5-78196F1D3161}"/>
    <dgm:cxn modelId="{8CA4DEF2-2E92-47EA-9F47-78C99F220ABD}" srcId="{98A70911-72C1-49C0-BF79-1BDFB0065B50}" destId="{70099DF7-F94E-473B-AD39-12C34583D01C}" srcOrd="3" destOrd="0" parTransId="{DB8E521F-E447-4DF6-9747-DC4FE52B7F45}" sibTransId="{F17A9B60-8D2A-4567-AC9D-6EDE027AF8CD}"/>
    <dgm:cxn modelId="{64C50EE9-9D2C-4DBC-BD03-580C6CD1DB28}" type="presParOf" srcId="{3DAC5467-F1FB-4F58-AD81-764E1F6C504D}" destId="{5AF1A366-A8D9-461C-9AF5-47E85A87801F}" srcOrd="0" destOrd="0" presId="urn:microsoft.com/office/officeart/2005/8/layout/vList2"/>
    <dgm:cxn modelId="{C605CB84-EAE3-4362-8BC6-303B59DAD99B}" type="presParOf" srcId="{3DAC5467-F1FB-4F58-AD81-764E1F6C504D}" destId="{A64DD91B-6FA2-42BB-8C8A-75616609FA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B9CDB9-7FE7-43E0-8307-25415961E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98FF08-C860-458E-B17F-00376078BC68}">
      <dgm:prSet/>
      <dgm:spPr/>
      <dgm:t>
        <a:bodyPr/>
        <a:lstStyle/>
        <a:p>
          <a:r>
            <a:rPr lang="en-US" dirty="0">
              <a:latin typeface="Sofia Pro Medium" panose="020B0000000000000000" pitchFamily="34" charset="0"/>
            </a:rPr>
            <a:t>Instructor Led</a:t>
          </a:r>
        </a:p>
      </dgm:t>
    </dgm:pt>
    <dgm:pt modelId="{0728E51D-C00D-4ED5-90BC-290B29400122}" type="parTrans" cxnId="{D9486EE8-685B-4695-8298-0ECCDC7D1DEB}">
      <dgm:prSet/>
      <dgm:spPr/>
      <dgm:t>
        <a:bodyPr/>
        <a:lstStyle/>
        <a:p>
          <a:endParaRPr lang="en-US"/>
        </a:p>
      </dgm:t>
    </dgm:pt>
    <dgm:pt modelId="{6F85D458-2488-4E10-A036-BBC126AB69ED}" type="sibTrans" cxnId="{D9486EE8-685B-4695-8298-0ECCDC7D1DEB}">
      <dgm:prSet/>
      <dgm:spPr/>
      <dgm:t>
        <a:bodyPr/>
        <a:lstStyle/>
        <a:p>
          <a:endParaRPr lang="en-US"/>
        </a:p>
      </dgm:t>
    </dgm:pt>
    <dgm:pt modelId="{BAFB608D-5E81-44E7-9D2E-15BEB543A4EB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A continuation of the eLearning</a:t>
          </a:r>
        </a:p>
      </dgm:t>
    </dgm:pt>
    <dgm:pt modelId="{78F1FD90-F818-48EC-8A0F-2618C345168E}" type="parTrans" cxnId="{81AED497-E4A9-4E7C-8BC7-6887355E49F4}">
      <dgm:prSet/>
      <dgm:spPr/>
      <dgm:t>
        <a:bodyPr/>
        <a:lstStyle/>
        <a:p>
          <a:endParaRPr lang="en-US"/>
        </a:p>
      </dgm:t>
    </dgm:pt>
    <dgm:pt modelId="{99FE1B6D-F42A-4817-B7F3-9604171BF199}" type="sibTrans" cxnId="{81AED497-E4A9-4E7C-8BC7-6887355E49F4}">
      <dgm:prSet/>
      <dgm:spPr/>
      <dgm:t>
        <a:bodyPr/>
        <a:lstStyle/>
        <a:p>
          <a:endParaRPr lang="en-US"/>
        </a:p>
      </dgm:t>
    </dgm:pt>
    <dgm:pt modelId="{094B7591-6D4F-40F7-9B7D-8EECDDD55590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Expand upon the ideas of the eLearning</a:t>
          </a:r>
        </a:p>
      </dgm:t>
    </dgm:pt>
    <dgm:pt modelId="{F538F874-662B-4ECB-8615-F0907AC2BBCD}" type="parTrans" cxnId="{44689A45-DBF7-499F-A590-CA3B9317BFA4}">
      <dgm:prSet/>
      <dgm:spPr/>
      <dgm:t>
        <a:bodyPr/>
        <a:lstStyle/>
        <a:p>
          <a:endParaRPr lang="en-US"/>
        </a:p>
      </dgm:t>
    </dgm:pt>
    <dgm:pt modelId="{821DE3BA-03AE-456F-8554-23E8B106E80A}" type="sibTrans" cxnId="{44689A45-DBF7-499F-A590-CA3B9317BFA4}">
      <dgm:prSet/>
      <dgm:spPr/>
      <dgm:t>
        <a:bodyPr/>
        <a:lstStyle/>
        <a:p>
          <a:endParaRPr lang="en-US"/>
        </a:p>
      </dgm:t>
    </dgm:pt>
    <dgm:pt modelId="{58F9FCE6-03BC-488A-983E-2F9553250EB5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Discussion or Activity-Based</a:t>
          </a:r>
        </a:p>
      </dgm:t>
    </dgm:pt>
    <dgm:pt modelId="{BF976637-A96D-47B1-B918-191E3DE621D0}" type="parTrans" cxnId="{3E0C0BED-42F1-4951-9D1F-5AF1239EDFBF}">
      <dgm:prSet/>
      <dgm:spPr/>
      <dgm:t>
        <a:bodyPr/>
        <a:lstStyle/>
        <a:p>
          <a:endParaRPr lang="en-US"/>
        </a:p>
      </dgm:t>
    </dgm:pt>
    <dgm:pt modelId="{DADF96ED-FCB1-49C6-ACB9-013909547AFC}" type="sibTrans" cxnId="{3E0C0BED-42F1-4951-9D1F-5AF1239EDFBF}">
      <dgm:prSet/>
      <dgm:spPr/>
      <dgm:t>
        <a:bodyPr/>
        <a:lstStyle/>
        <a:p>
          <a:endParaRPr lang="en-US"/>
        </a:p>
      </dgm:t>
    </dgm:pt>
    <dgm:pt modelId="{EDA88C9A-E306-4B63-9A27-02FD89A375F6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If Lecture based, includes class questioning techniques. </a:t>
          </a:r>
        </a:p>
      </dgm:t>
    </dgm:pt>
    <dgm:pt modelId="{C795CA9E-BA09-40FC-B4AC-C14FA79850E9}" type="parTrans" cxnId="{D0618967-5DEF-45B7-BBBF-FF8AF11F4D92}">
      <dgm:prSet/>
      <dgm:spPr/>
      <dgm:t>
        <a:bodyPr/>
        <a:lstStyle/>
        <a:p>
          <a:endParaRPr lang="en-US"/>
        </a:p>
      </dgm:t>
    </dgm:pt>
    <dgm:pt modelId="{D6511D9A-24DB-4A5A-8FA4-7581F8BD86D6}" type="sibTrans" cxnId="{D0618967-5DEF-45B7-BBBF-FF8AF11F4D92}">
      <dgm:prSet/>
      <dgm:spPr/>
      <dgm:t>
        <a:bodyPr/>
        <a:lstStyle/>
        <a:p>
          <a:endParaRPr lang="en-US"/>
        </a:p>
      </dgm:t>
    </dgm:pt>
    <dgm:pt modelId="{A6CCC7DC-3044-40EA-A129-9A13F45E4AAE}" type="pres">
      <dgm:prSet presAssocID="{44B9CDB9-7FE7-43E0-8307-25415961E31F}" presName="linear" presStyleCnt="0">
        <dgm:presLayoutVars>
          <dgm:animLvl val="lvl"/>
          <dgm:resizeHandles val="exact"/>
        </dgm:presLayoutVars>
      </dgm:prSet>
      <dgm:spPr/>
    </dgm:pt>
    <dgm:pt modelId="{7963E807-2892-4E40-BE5C-3D8CB9BC356D}" type="pres">
      <dgm:prSet presAssocID="{1098FF08-C860-458E-B17F-00376078BC68}" presName="parentText" presStyleLbl="node1" presStyleIdx="0" presStyleCnt="1" custLinFactNeighborX="30588" custLinFactNeighborY="-10467">
        <dgm:presLayoutVars>
          <dgm:chMax val="0"/>
          <dgm:bulletEnabled val="1"/>
        </dgm:presLayoutVars>
      </dgm:prSet>
      <dgm:spPr/>
    </dgm:pt>
    <dgm:pt modelId="{61B91610-1281-474F-9076-D4BB87E70F20}" type="pres">
      <dgm:prSet presAssocID="{1098FF08-C860-458E-B17F-00376078BC68}" presName="childText" presStyleLbl="revTx" presStyleIdx="0" presStyleCnt="1" custLinFactNeighborY="-26209">
        <dgm:presLayoutVars>
          <dgm:bulletEnabled val="1"/>
        </dgm:presLayoutVars>
      </dgm:prSet>
      <dgm:spPr/>
    </dgm:pt>
  </dgm:ptLst>
  <dgm:cxnLst>
    <dgm:cxn modelId="{83DF685C-F56B-4595-B719-980F37ADF209}" type="presOf" srcId="{44B9CDB9-7FE7-43E0-8307-25415961E31F}" destId="{A6CCC7DC-3044-40EA-A129-9A13F45E4AAE}" srcOrd="0" destOrd="0" presId="urn:microsoft.com/office/officeart/2005/8/layout/vList2"/>
    <dgm:cxn modelId="{44689A45-DBF7-499F-A590-CA3B9317BFA4}" srcId="{1098FF08-C860-458E-B17F-00376078BC68}" destId="{094B7591-6D4F-40F7-9B7D-8EECDDD55590}" srcOrd="1" destOrd="0" parTransId="{F538F874-662B-4ECB-8615-F0907AC2BBCD}" sibTransId="{821DE3BA-03AE-456F-8554-23E8B106E80A}"/>
    <dgm:cxn modelId="{D0618967-5DEF-45B7-BBBF-FF8AF11F4D92}" srcId="{1098FF08-C860-458E-B17F-00376078BC68}" destId="{EDA88C9A-E306-4B63-9A27-02FD89A375F6}" srcOrd="3" destOrd="0" parTransId="{C795CA9E-BA09-40FC-B4AC-C14FA79850E9}" sibTransId="{D6511D9A-24DB-4A5A-8FA4-7581F8BD86D6}"/>
    <dgm:cxn modelId="{E7F4BC8B-106A-44A0-A398-60F2C8763729}" type="presOf" srcId="{094B7591-6D4F-40F7-9B7D-8EECDDD55590}" destId="{61B91610-1281-474F-9076-D4BB87E70F20}" srcOrd="0" destOrd="1" presId="urn:microsoft.com/office/officeart/2005/8/layout/vList2"/>
    <dgm:cxn modelId="{2525A195-C60C-4DA6-A2C2-E42247F60F7E}" type="presOf" srcId="{BAFB608D-5E81-44E7-9D2E-15BEB543A4EB}" destId="{61B91610-1281-474F-9076-D4BB87E70F20}" srcOrd="0" destOrd="0" presId="urn:microsoft.com/office/officeart/2005/8/layout/vList2"/>
    <dgm:cxn modelId="{81AED497-E4A9-4E7C-8BC7-6887355E49F4}" srcId="{1098FF08-C860-458E-B17F-00376078BC68}" destId="{BAFB608D-5E81-44E7-9D2E-15BEB543A4EB}" srcOrd="0" destOrd="0" parTransId="{78F1FD90-F818-48EC-8A0F-2618C345168E}" sibTransId="{99FE1B6D-F42A-4817-B7F3-9604171BF199}"/>
    <dgm:cxn modelId="{373C24AC-0DD2-417E-BC15-D2F339D73E9D}" type="presOf" srcId="{58F9FCE6-03BC-488A-983E-2F9553250EB5}" destId="{61B91610-1281-474F-9076-D4BB87E70F20}" srcOrd="0" destOrd="2" presId="urn:microsoft.com/office/officeart/2005/8/layout/vList2"/>
    <dgm:cxn modelId="{D9486EE8-685B-4695-8298-0ECCDC7D1DEB}" srcId="{44B9CDB9-7FE7-43E0-8307-25415961E31F}" destId="{1098FF08-C860-458E-B17F-00376078BC68}" srcOrd="0" destOrd="0" parTransId="{0728E51D-C00D-4ED5-90BC-290B29400122}" sibTransId="{6F85D458-2488-4E10-A036-BBC126AB69ED}"/>
    <dgm:cxn modelId="{3E0C0BED-42F1-4951-9D1F-5AF1239EDFBF}" srcId="{1098FF08-C860-458E-B17F-00376078BC68}" destId="{58F9FCE6-03BC-488A-983E-2F9553250EB5}" srcOrd="2" destOrd="0" parTransId="{BF976637-A96D-47B1-B918-191E3DE621D0}" sibTransId="{DADF96ED-FCB1-49C6-ACB9-013909547AFC}"/>
    <dgm:cxn modelId="{553A2DFD-3C7F-4CB1-8369-2F23B3FBF582}" type="presOf" srcId="{1098FF08-C860-458E-B17F-00376078BC68}" destId="{7963E807-2892-4E40-BE5C-3D8CB9BC356D}" srcOrd="0" destOrd="0" presId="urn:microsoft.com/office/officeart/2005/8/layout/vList2"/>
    <dgm:cxn modelId="{120973FF-5231-4374-A9EE-1A4D29817243}" type="presOf" srcId="{EDA88C9A-E306-4B63-9A27-02FD89A375F6}" destId="{61B91610-1281-474F-9076-D4BB87E70F20}" srcOrd="0" destOrd="3" presId="urn:microsoft.com/office/officeart/2005/8/layout/vList2"/>
    <dgm:cxn modelId="{6114763A-A756-4F64-A362-1A5BF85D2987}" type="presParOf" srcId="{A6CCC7DC-3044-40EA-A129-9A13F45E4AAE}" destId="{7963E807-2892-4E40-BE5C-3D8CB9BC356D}" srcOrd="0" destOrd="0" presId="urn:microsoft.com/office/officeart/2005/8/layout/vList2"/>
    <dgm:cxn modelId="{A5507BDD-F73D-42B6-8034-8679F7F92FE1}" type="presParOf" srcId="{A6CCC7DC-3044-40EA-A129-9A13F45E4AAE}" destId="{61B91610-1281-474F-9076-D4BB87E70F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0330E-C010-4E10-9E81-51924AFC1D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613B0-7008-4697-B63B-7D4648DE517F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Instructor-Led Training (ILT) Outline:</a:t>
          </a:r>
          <a:endParaRPr lang="en-US" dirty="0">
            <a:latin typeface="Sofia Pro Regular" panose="020B0000000000000000" pitchFamily="34" charset="0"/>
          </a:endParaRPr>
        </a:p>
      </dgm:t>
    </dgm:pt>
    <dgm:pt modelId="{0A29F4A9-4C1A-45C1-98D7-53BACE17383E}" type="parTrans" cxnId="{789AEC28-7CDE-41F2-8360-472F78FDA231}">
      <dgm:prSet/>
      <dgm:spPr/>
      <dgm:t>
        <a:bodyPr/>
        <a:lstStyle/>
        <a:p>
          <a:endParaRPr lang="en-US"/>
        </a:p>
      </dgm:t>
    </dgm:pt>
    <dgm:pt modelId="{242FFBD8-0AD3-4B7A-AEF1-18C5B5FD0B1E}" type="sibTrans" cxnId="{789AEC28-7CDE-41F2-8360-472F78FDA231}">
      <dgm:prSet/>
      <dgm:spPr/>
      <dgm:t>
        <a:bodyPr/>
        <a:lstStyle/>
        <a:p>
          <a:endParaRPr lang="en-US"/>
        </a:p>
      </dgm:t>
    </dgm:pt>
    <dgm:pt modelId="{A1DC60B8-039C-432F-9CFE-084652EC4CCB}">
      <dgm:prSet/>
      <dgm:spPr/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1. Introduction (5-10 mins)</a:t>
          </a:r>
          <a:br>
            <a:rPr lang="en-US" dirty="0">
              <a:latin typeface="Sofia Pro Regular" panose="020B0000000000000000" pitchFamily="34" charset="0"/>
            </a:rPr>
          </a:br>
          <a:r>
            <a:rPr lang="en-US" i="1" dirty="0">
              <a:latin typeface="Sofia Pro Regular" panose="020B0000000000000000" pitchFamily="34" charset="0"/>
            </a:rPr>
            <a:t>Objective: Set the tone for the session and create an open, friendly environment.</a:t>
          </a:r>
          <a:endParaRPr lang="en-US" dirty="0">
            <a:latin typeface="Sofia Pro Regular" panose="020B0000000000000000" pitchFamily="34" charset="0"/>
          </a:endParaRPr>
        </a:p>
      </dgm:t>
    </dgm:pt>
    <dgm:pt modelId="{16BD376A-3D60-47A9-B359-A039691B3871}" type="parTrans" cxnId="{B35FC974-99E5-4BC9-9D63-C00536A116C3}">
      <dgm:prSet/>
      <dgm:spPr/>
      <dgm:t>
        <a:bodyPr/>
        <a:lstStyle/>
        <a:p>
          <a:endParaRPr lang="en-US"/>
        </a:p>
      </dgm:t>
    </dgm:pt>
    <dgm:pt modelId="{B1543AF6-F006-43B3-AD40-447EC7029106}" type="sibTrans" cxnId="{B35FC974-99E5-4BC9-9D63-C00536A116C3}">
      <dgm:prSet/>
      <dgm:spPr/>
      <dgm:t>
        <a:bodyPr/>
        <a:lstStyle/>
        <a:p>
          <a:endParaRPr lang="en-US"/>
        </a:p>
      </dgm:t>
    </dgm:pt>
    <dgm:pt modelId="{A9E7EBB3-BFFD-46A9-A846-56533E972F3E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Welcome the group and briefly introduce yourself.</a:t>
          </a:r>
        </a:p>
      </dgm:t>
    </dgm:pt>
    <dgm:pt modelId="{8E98C5AF-2FF5-4D62-9B0B-E8B7C2254FBB}" type="parTrans" cxnId="{0E1D58B8-CCBF-4D24-972C-8E1D40894213}">
      <dgm:prSet/>
      <dgm:spPr/>
      <dgm:t>
        <a:bodyPr/>
        <a:lstStyle/>
        <a:p>
          <a:endParaRPr lang="en-US"/>
        </a:p>
      </dgm:t>
    </dgm:pt>
    <dgm:pt modelId="{1DFA42D9-3885-46D0-91D3-C6D33527F2A3}" type="sibTrans" cxnId="{0E1D58B8-CCBF-4D24-972C-8E1D40894213}">
      <dgm:prSet/>
      <dgm:spPr/>
      <dgm:t>
        <a:bodyPr/>
        <a:lstStyle/>
        <a:p>
          <a:endParaRPr lang="en-US"/>
        </a:p>
      </dgm:t>
    </dgm:pt>
    <dgm:pt modelId="{3523B170-FAEA-4A6D-9880-D1F0446CE57A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Recap the main concepts from the eLearning module (a quick review to refresh everyone's memory).</a:t>
          </a:r>
        </a:p>
      </dgm:t>
    </dgm:pt>
    <dgm:pt modelId="{C56615DE-A855-4069-BD7B-F7A6F534C132}" type="parTrans" cxnId="{3EDADD24-C70E-42EA-BAF1-B4160215B561}">
      <dgm:prSet/>
      <dgm:spPr/>
      <dgm:t>
        <a:bodyPr/>
        <a:lstStyle/>
        <a:p>
          <a:endParaRPr lang="en-US"/>
        </a:p>
      </dgm:t>
    </dgm:pt>
    <dgm:pt modelId="{AB9A9C86-C4AB-4771-B8EF-CEE55EDA4A8C}" type="sibTrans" cxnId="{3EDADD24-C70E-42EA-BAF1-B4160215B561}">
      <dgm:prSet/>
      <dgm:spPr/>
      <dgm:t>
        <a:bodyPr/>
        <a:lstStyle/>
        <a:p>
          <a:endParaRPr lang="en-US"/>
        </a:p>
      </dgm:t>
    </dgm:pt>
    <dgm:pt modelId="{0E32CC20-90BD-4F4A-B0B8-81647988DAC1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Mention that this session will expand on those ideas and provide more opportunities to explore the material.</a:t>
          </a:r>
          <a:endParaRPr lang="en-US" sz="900" dirty="0">
            <a:latin typeface="Sofia Pro Regular" panose="020B0000000000000000" pitchFamily="34" charset="0"/>
          </a:endParaRPr>
        </a:p>
      </dgm:t>
    </dgm:pt>
    <dgm:pt modelId="{E991B375-9ED2-4491-AE1D-424F2EA61646}" type="parTrans" cxnId="{EE2E4D51-70F4-40F6-A577-A54BB04BB216}">
      <dgm:prSet/>
      <dgm:spPr/>
      <dgm:t>
        <a:bodyPr/>
        <a:lstStyle/>
        <a:p>
          <a:endParaRPr lang="en-US"/>
        </a:p>
      </dgm:t>
    </dgm:pt>
    <dgm:pt modelId="{CC691E65-78C3-47D9-B2EA-AEA9AF80FAB5}" type="sibTrans" cxnId="{EE2E4D51-70F4-40F6-A577-A54BB04BB216}">
      <dgm:prSet/>
      <dgm:spPr/>
      <dgm:t>
        <a:bodyPr/>
        <a:lstStyle/>
        <a:p>
          <a:endParaRPr lang="en-US"/>
        </a:p>
      </dgm:t>
    </dgm:pt>
    <dgm:pt modelId="{58C72A72-45C6-4CAB-91F8-C5ED66014FA8}">
      <dgm:prSet/>
      <dgm:spPr/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2. Recap and Reflection (10-15 mins)</a:t>
          </a:r>
          <a:br>
            <a:rPr lang="en-US" dirty="0">
              <a:latin typeface="Sofia Pro Regular" panose="020B0000000000000000" pitchFamily="34" charset="0"/>
            </a:rPr>
          </a:br>
          <a:r>
            <a:rPr lang="en-US" i="1" dirty="0">
              <a:latin typeface="Sofia Pro Regular" panose="020B0000000000000000" pitchFamily="34" charset="0"/>
            </a:rPr>
            <a:t>Objective: Encourage reflection on the eLearning content and introduce class discussions or activities.</a:t>
          </a:r>
          <a:endParaRPr lang="en-US" dirty="0">
            <a:latin typeface="Sofia Pro Regular" panose="020B0000000000000000" pitchFamily="34" charset="0"/>
          </a:endParaRPr>
        </a:p>
      </dgm:t>
    </dgm:pt>
    <dgm:pt modelId="{9B9C08B7-1D79-4A1A-B4E4-44C0DFF836F3}" type="parTrans" cxnId="{B66374A3-9928-4404-A0FB-9A5B98F061FC}">
      <dgm:prSet/>
      <dgm:spPr/>
      <dgm:t>
        <a:bodyPr/>
        <a:lstStyle/>
        <a:p>
          <a:endParaRPr lang="en-US"/>
        </a:p>
      </dgm:t>
    </dgm:pt>
    <dgm:pt modelId="{F6E0237D-4548-490F-B03F-84C28123218C}" type="sibTrans" cxnId="{B66374A3-9928-4404-A0FB-9A5B98F061FC}">
      <dgm:prSet/>
      <dgm:spPr/>
      <dgm:t>
        <a:bodyPr/>
        <a:lstStyle/>
        <a:p>
          <a:endParaRPr lang="en-US"/>
        </a:p>
      </dgm:t>
    </dgm:pt>
    <dgm:pt modelId="{3E0E46B5-2F1C-46AC-A643-010A52295F70}">
      <dgm:prSet custT="1"/>
      <dgm:spPr/>
      <dgm:t>
        <a:bodyPr/>
        <a:lstStyle/>
        <a:p>
          <a:r>
            <a:rPr lang="en-US" sz="1100" b="1" dirty="0">
              <a:latin typeface="Sofia Pro Regular" panose="020B0000000000000000" pitchFamily="34" charset="0"/>
            </a:rPr>
            <a:t>Discussion Prompt</a:t>
          </a:r>
          <a:r>
            <a:rPr lang="en-US" sz="1100" dirty="0">
              <a:latin typeface="Sofia Pro Regular" panose="020B0000000000000000" pitchFamily="34" charset="0"/>
            </a:rPr>
            <a:t>: "In the eLearning, we learned about X. Can anyone share an example of how they’ve seen this in action?"</a:t>
          </a:r>
        </a:p>
      </dgm:t>
    </dgm:pt>
    <dgm:pt modelId="{2A7BB1DC-D2A3-46B6-8591-B0A967963981}" type="parTrans" cxnId="{AD2656E2-1850-42E1-816A-9725E88EEF0D}">
      <dgm:prSet/>
      <dgm:spPr/>
      <dgm:t>
        <a:bodyPr/>
        <a:lstStyle/>
        <a:p>
          <a:endParaRPr lang="en-US"/>
        </a:p>
      </dgm:t>
    </dgm:pt>
    <dgm:pt modelId="{6E58D1F5-F4A1-4EB8-B3F2-1781061CBF99}" type="sibTrans" cxnId="{AD2656E2-1850-42E1-816A-9725E88EEF0D}">
      <dgm:prSet/>
      <dgm:spPr/>
      <dgm:t>
        <a:bodyPr/>
        <a:lstStyle/>
        <a:p>
          <a:endParaRPr lang="en-US"/>
        </a:p>
      </dgm:t>
    </dgm:pt>
    <dgm:pt modelId="{C93C2F4F-C527-4418-9C77-28BF53FE0538}">
      <dgm:prSet/>
      <dgm:spPr/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3. Activity-Based Option (15-20 mins)</a:t>
          </a:r>
          <a:br>
            <a:rPr lang="en-US" b="1" dirty="0">
              <a:latin typeface="Sofia Pro Regular" panose="020B0000000000000000" pitchFamily="34" charset="0"/>
            </a:rPr>
          </a:br>
          <a:r>
            <a:rPr lang="en-US" b="0" i="1" dirty="0">
              <a:latin typeface="Sofia Pro Regular" panose="020B0000000000000000" pitchFamily="34" charset="0"/>
            </a:rPr>
            <a:t>Objective: Promote earning through discussion-based engagement with content</a:t>
          </a:r>
        </a:p>
      </dgm:t>
    </dgm:pt>
    <dgm:pt modelId="{6CB2D2A4-EB5A-4CB8-B96E-262C0E79B107}" type="parTrans" cxnId="{BB322B7E-F88B-43A5-B791-CE1F813A694F}">
      <dgm:prSet/>
      <dgm:spPr/>
      <dgm:t>
        <a:bodyPr/>
        <a:lstStyle/>
        <a:p>
          <a:endParaRPr lang="en-US"/>
        </a:p>
      </dgm:t>
    </dgm:pt>
    <dgm:pt modelId="{9DAA5474-AD0D-4A00-949B-FCC9FBCD570C}" type="sibTrans" cxnId="{BB322B7E-F88B-43A5-B791-CE1F813A694F}">
      <dgm:prSet/>
      <dgm:spPr/>
      <dgm:t>
        <a:bodyPr/>
        <a:lstStyle/>
        <a:p>
          <a:endParaRPr lang="en-US"/>
        </a:p>
      </dgm:t>
    </dgm:pt>
    <dgm:pt modelId="{1693BCF3-A3CB-42FE-9B55-3729576A3F92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 Divide the class into small groups. Give each group a scenario related to the eLearning content and have them discuss and apply what they learned.</a:t>
          </a:r>
        </a:p>
      </dgm:t>
    </dgm:pt>
    <dgm:pt modelId="{BBAD8066-4581-40BB-9988-1C8C0AE75875}" type="parTrans" cxnId="{A8776DD0-7A02-4E4C-91DE-8B687A17CA28}">
      <dgm:prSet/>
      <dgm:spPr/>
      <dgm:t>
        <a:bodyPr/>
        <a:lstStyle/>
        <a:p>
          <a:endParaRPr lang="en-US"/>
        </a:p>
      </dgm:t>
    </dgm:pt>
    <dgm:pt modelId="{8B75C0B0-03C8-45C3-9F24-FDD221BFEA92}" type="sibTrans" cxnId="{A8776DD0-7A02-4E4C-91DE-8B687A17CA28}">
      <dgm:prSet/>
      <dgm:spPr/>
      <dgm:t>
        <a:bodyPr/>
        <a:lstStyle/>
        <a:p>
          <a:endParaRPr lang="en-US"/>
        </a:p>
      </dgm:t>
    </dgm:pt>
    <dgm:pt modelId="{9A0FF168-130F-4604-B565-651B3C993414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Provide more in-depth content based on the topics of the days learning. </a:t>
          </a:r>
        </a:p>
      </dgm:t>
    </dgm:pt>
    <dgm:pt modelId="{34162C83-F3B9-44E7-82A8-BE2A9C53EB37}" type="parTrans" cxnId="{F7D77B84-A457-4825-B4D8-5827FDA74EA0}">
      <dgm:prSet/>
      <dgm:spPr/>
      <dgm:t>
        <a:bodyPr/>
        <a:lstStyle/>
        <a:p>
          <a:endParaRPr lang="en-US"/>
        </a:p>
      </dgm:t>
    </dgm:pt>
    <dgm:pt modelId="{B90CC1E6-073E-4F59-A077-BEFF8B2A24E8}" type="sibTrans" cxnId="{F7D77B84-A457-4825-B4D8-5827FDA74EA0}">
      <dgm:prSet/>
      <dgm:spPr/>
      <dgm:t>
        <a:bodyPr/>
        <a:lstStyle/>
        <a:p>
          <a:endParaRPr lang="en-US"/>
        </a:p>
      </dgm:t>
    </dgm:pt>
    <dgm:pt modelId="{AED790EF-B584-4EBB-8BF6-DCB91FFA661A}">
      <dgm:prSet custT="1"/>
      <dgm:spPr/>
      <dgm:t>
        <a:bodyPr/>
        <a:lstStyle/>
        <a:p>
          <a:r>
            <a:rPr lang="en-US" sz="1100" dirty="0">
              <a:latin typeface="Sofia Pro Regular" panose="020B0000000000000000" pitchFamily="34" charset="0"/>
            </a:rPr>
            <a:t>After introducing newer content move into activity </a:t>
          </a:r>
        </a:p>
      </dgm:t>
    </dgm:pt>
    <dgm:pt modelId="{EEB95EB0-391C-4336-9EDA-9CD170112FD5}" type="parTrans" cxnId="{88F5E657-3F6F-457A-873F-44644076B01C}">
      <dgm:prSet/>
      <dgm:spPr/>
      <dgm:t>
        <a:bodyPr/>
        <a:lstStyle/>
        <a:p>
          <a:endParaRPr lang="en-US"/>
        </a:p>
      </dgm:t>
    </dgm:pt>
    <dgm:pt modelId="{6D0DB0CD-B2A8-4493-BF2B-D0EB77DFB390}" type="sibTrans" cxnId="{88F5E657-3F6F-457A-873F-44644076B01C}">
      <dgm:prSet/>
      <dgm:spPr/>
      <dgm:t>
        <a:bodyPr/>
        <a:lstStyle/>
        <a:p>
          <a:endParaRPr lang="en-US"/>
        </a:p>
      </dgm:t>
    </dgm:pt>
    <dgm:pt modelId="{B4923DA6-5117-4661-AD05-5C56430602BF}" type="pres">
      <dgm:prSet presAssocID="{2BC0330E-C010-4E10-9E81-51924AFC1DCD}" presName="linear" presStyleCnt="0">
        <dgm:presLayoutVars>
          <dgm:animLvl val="lvl"/>
          <dgm:resizeHandles val="exact"/>
        </dgm:presLayoutVars>
      </dgm:prSet>
      <dgm:spPr/>
    </dgm:pt>
    <dgm:pt modelId="{057D8548-7E93-448E-8554-39D931A39BB2}" type="pres">
      <dgm:prSet presAssocID="{B81613B0-7008-4697-B63B-7D4648DE517F}" presName="parentText" presStyleLbl="node1" presStyleIdx="0" presStyleCnt="4" custScaleY="46990" custLinFactY="-19656" custLinFactNeighborX="0" custLinFactNeighborY="-100000">
        <dgm:presLayoutVars>
          <dgm:chMax val="0"/>
          <dgm:bulletEnabled val="1"/>
        </dgm:presLayoutVars>
      </dgm:prSet>
      <dgm:spPr/>
    </dgm:pt>
    <dgm:pt modelId="{0BDC0F60-F924-46F4-9265-5E7104E9D56D}" type="pres">
      <dgm:prSet presAssocID="{242FFBD8-0AD3-4B7A-AEF1-18C5B5FD0B1E}" presName="spacer" presStyleCnt="0"/>
      <dgm:spPr/>
    </dgm:pt>
    <dgm:pt modelId="{C5A830A7-27BA-4D55-B96B-3D3D1202BFD9}" type="pres">
      <dgm:prSet presAssocID="{A1DC60B8-039C-432F-9CFE-084652EC4C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CA3C38-2968-420E-BCD4-24347BBB4F01}" type="pres">
      <dgm:prSet presAssocID="{A1DC60B8-039C-432F-9CFE-084652EC4CCB}" presName="childText" presStyleLbl="revTx" presStyleIdx="0" presStyleCnt="3">
        <dgm:presLayoutVars>
          <dgm:bulletEnabled val="1"/>
        </dgm:presLayoutVars>
      </dgm:prSet>
      <dgm:spPr/>
    </dgm:pt>
    <dgm:pt modelId="{BDFF1A8D-DE3E-4096-A7A6-30EDC8528C96}" type="pres">
      <dgm:prSet presAssocID="{58C72A72-45C6-4CAB-91F8-C5ED66014F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CBCF16-10BD-4357-93C8-1DD8BFC7B826}" type="pres">
      <dgm:prSet presAssocID="{58C72A72-45C6-4CAB-91F8-C5ED66014FA8}" presName="childText" presStyleLbl="revTx" presStyleIdx="1" presStyleCnt="3">
        <dgm:presLayoutVars>
          <dgm:bulletEnabled val="1"/>
        </dgm:presLayoutVars>
      </dgm:prSet>
      <dgm:spPr/>
    </dgm:pt>
    <dgm:pt modelId="{04656BE1-D4D1-4106-A214-02F2DCC50DE5}" type="pres">
      <dgm:prSet presAssocID="{C93C2F4F-C527-4418-9C77-28BF53FE05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B67BF8D-B762-4687-8DA8-7AA63EE8E3E4}" type="pres">
      <dgm:prSet presAssocID="{C93C2F4F-C527-4418-9C77-28BF53FE053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4B85607-0317-4AA8-AF30-01A39EF81513}" type="presOf" srcId="{2BC0330E-C010-4E10-9E81-51924AFC1DCD}" destId="{B4923DA6-5117-4661-AD05-5C56430602BF}" srcOrd="0" destOrd="0" presId="urn:microsoft.com/office/officeart/2005/8/layout/vList2"/>
    <dgm:cxn modelId="{D005751C-3206-4D69-B338-03D4D8E34EF6}" type="presOf" srcId="{B81613B0-7008-4697-B63B-7D4648DE517F}" destId="{057D8548-7E93-448E-8554-39D931A39BB2}" srcOrd="0" destOrd="0" presId="urn:microsoft.com/office/officeart/2005/8/layout/vList2"/>
    <dgm:cxn modelId="{3EDADD24-C70E-42EA-BAF1-B4160215B561}" srcId="{A1DC60B8-039C-432F-9CFE-084652EC4CCB}" destId="{3523B170-FAEA-4A6D-9880-D1F0446CE57A}" srcOrd="1" destOrd="0" parTransId="{C56615DE-A855-4069-BD7B-F7A6F534C132}" sibTransId="{AB9A9C86-C4AB-4771-B8EF-CEE55EDA4A8C}"/>
    <dgm:cxn modelId="{C621D226-0DBA-4DBC-A3CA-E9FA4976D118}" type="presOf" srcId="{3E0E46B5-2F1C-46AC-A643-010A52295F70}" destId="{5ECBCF16-10BD-4357-93C8-1DD8BFC7B826}" srcOrd="0" destOrd="0" presId="urn:microsoft.com/office/officeart/2005/8/layout/vList2"/>
    <dgm:cxn modelId="{789AEC28-7CDE-41F2-8360-472F78FDA231}" srcId="{2BC0330E-C010-4E10-9E81-51924AFC1DCD}" destId="{B81613B0-7008-4697-B63B-7D4648DE517F}" srcOrd="0" destOrd="0" parTransId="{0A29F4A9-4C1A-45C1-98D7-53BACE17383E}" sibTransId="{242FFBD8-0AD3-4B7A-AEF1-18C5B5FD0B1E}"/>
    <dgm:cxn modelId="{0ABBF428-5254-46BB-ABF8-3287D1690556}" type="presOf" srcId="{3523B170-FAEA-4A6D-9880-D1F0446CE57A}" destId="{60CA3C38-2968-420E-BCD4-24347BBB4F01}" srcOrd="0" destOrd="1" presId="urn:microsoft.com/office/officeart/2005/8/layout/vList2"/>
    <dgm:cxn modelId="{3A4C3A30-A6DD-41E7-B315-8357C2DD739D}" type="presOf" srcId="{1693BCF3-A3CB-42FE-9B55-3729576A3F92}" destId="{5B67BF8D-B762-4687-8DA8-7AA63EE8E3E4}" srcOrd="0" destOrd="2" presId="urn:microsoft.com/office/officeart/2005/8/layout/vList2"/>
    <dgm:cxn modelId="{EE2E4D51-70F4-40F6-A577-A54BB04BB216}" srcId="{A1DC60B8-039C-432F-9CFE-084652EC4CCB}" destId="{0E32CC20-90BD-4F4A-B0B8-81647988DAC1}" srcOrd="2" destOrd="0" parTransId="{E991B375-9ED2-4491-AE1D-424F2EA61646}" sibTransId="{CC691E65-78C3-47D9-B2EA-AEA9AF80FAB5}"/>
    <dgm:cxn modelId="{AA227354-D417-402A-A92B-E7DB62B2EF64}" type="presOf" srcId="{C93C2F4F-C527-4418-9C77-28BF53FE0538}" destId="{04656BE1-D4D1-4106-A214-02F2DCC50DE5}" srcOrd="0" destOrd="0" presId="urn:microsoft.com/office/officeart/2005/8/layout/vList2"/>
    <dgm:cxn modelId="{B35FC974-99E5-4BC9-9D63-C00536A116C3}" srcId="{2BC0330E-C010-4E10-9E81-51924AFC1DCD}" destId="{A1DC60B8-039C-432F-9CFE-084652EC4CCB}" srcOrd="1" destOrd="0" parTransId="{16BD376A-3D60-47A9-B359-A039691B3871}" sibTransId="{B1543AF6-F006-43B3-AD40-447EC7029106}"/>
    <dgm:cxn modelId="{88F5E657-3F6F-457A-873F-44644076B01C}" srcId="{C93C2F4F-C527-4418-9C77-28BF53FE0538}" destId="{AED790EF-B584-4EBB-8BF6-DCB91FFA661A}" srcOrd="1" destOrd="0" parTransId="{EEB95EB0-391C-4336-9EDA-9CD170112FD5}" sibTransId="{6D0DB0CD-B2A8-4493-BF2B-D0EB77DFB390}"/>
    <dgm:cxn modelId="{BB322B7E-F88B-43A5-B791-CE1F813A694F}" srcId="{2BC0330E-C010-4E10-9E81-51924AFC1DCD}" destId="{C93C2F4F-C527-4418-9C77-28BF53FE0538}" srcOrd="3" destOrd="0" parTransId="{6CB2D2A4-EB5A-4CB8-B96E-262C0E79B107}" sibTransId="{9DAA5474-AD0D-4A00-949B-FCC9FBCD570C}"/>
    <dgm:cxn modelId="{F7D77B84-A457-4825-B4D8-5827FDA74EA0}" srcId="{C93C2F4F-C527-4418-9C77-28BF53FE0538}" destId="{9A0FF168-130F-4604-B565-651B3C993414}" srcOrd="0" destOrd="0" parTransId="{34162C83-F3B9-44E7-82A8-BE2A9C53EB37}" sibTransId="{B90CC1E6-073E-4F59-A077-BEFF8B2A24E8}"/>
    <dgm:cxn modelId="{F609E2A1-EEBF-4F86-820A-58B572AC6213}" type="presOf" srcId="{58C72A72-45C6-4CAB-91F8-C5ED66014FA8}" destId="{BDFF1A8D-DE3E-4096-A7A6-30EDC8528C96}" srcOrd="0" destOrd="0" presId="urn:microsoft.com/office/officeart/2005/8/layout/vList2"/>
    <dgm:cxn modelId="{B66374A3-9928-4404-A0FB-9A5B98F061FC}" srcId="{2BC0330E-C010-4E10-9E81-51924AFC1DCD}" destId="{58C72A72-45C6-4CAB-91F8-C5ED66014FA8}" srcOrd="2" destOrd="0" parTransId="{9B9C08B7-1D79-4A1A-B4E4-44C0DFF836F3}" sibTransId="{F6E0237D-4548-490F-B03F-84C28123218C}"/>
    <dgm:cxn modelId="{4A96AFA5-B297-4C31-9F58-165EFC46B1E7}" type="presOf" srcId="{AED790EF-B584-4EBB-8BF6-DCB91FFA661A}" destId="{5B67BF8D-B762-4687-8DA8-7AA63EE8E3E4}" srcOrd="0" destOrd="1" presId="urn:microsoft.com/office/officeart/2005/8/layout/vList2"/>
    <dgm:cxn modelId="{D5E82CB2-1488-436D-8636-C1D95251E79C}" type="presOf" srcId="{A1DC60B8-039C-432F-9CFE-084652EC4CCB}" destId="{C5A830A7-27BA-4D55-B96B-3D3D1202BFD9}" srcOrd="0" destOrd="0" presId="urn:microsoft.com/office/officeart/2005/8/layout/vList2"/>
    <dgm:cxn modelId="{019EEEB7-1E87-4B8B-8C71-1F12183F3310}" type="presOf" srcId="{9A0FF168-130F-4604-B565-651B3C993414}" destId="{5B67BF8D-B762-4687-8DA8-7AA63EE8E3E4}" srcOrd="0" destOrd="0" presId="urn:microsoft.com/office/officeart/2005/8/layout/vList2"/>
    <dgm:cxn modelId="{0E1D58B8-CCBF-4D24-972C-8E1D40894213}" srcId="{A1DC60B8-039C-432F-9CFE-084652EC4CCB}" destId="{A9E7EBB3-BFFD-46A9-A846-56533E972F3E}" srcOrd="0" destOrd="0" parTransId="{8E98C5AF-2FF5-4D62-9B0B-E8B7C2254FBB}" sibTransId="{1DFA42D9-3885-46D0-91D3-C6D33527F2A3}"/>
    <dgm:cxn modelId="{A8776DD0-7A02-4E4C-91DE-8B687A17CA28}" srcId="{C93C2F4F-C527-4418-9C77-28BF53FE0538}" destId="{1693BCF3-A3CB-42FE-9B55-3729576A3F92}" srcOrd="2" destOrd="0" parTransId="{BBAD8066-4581-40BB-9988-1C8C0AE75875}" sibTransId="{8B75C0B0-03C8-45C3-9F24-FDD221BFEA92}"/>
    <dgm:cxn modelId="{1DADAFD6-7F63-4496-B2C1-6B880BC5CD3E}" type="presOf" srcId="{A9E7EBB3-BFFD-46A9-A846-56533E972F3E}" destId="{60CA3C38-2968-420E-BCD4-24347BBB4F01}" srcOrd="0" destOrd="0" presId="urn:microsoft.com/office/officeart/2005/8/layout/vList2"/>
    <dgm:cxn modelId="{AD2656E2-1850-42E1-816A-9725E88EEF0D}" srcId="{58C72A72-45C6-4CAB-91F8-C5ED66014FA8}" destId="{3E0E46B5-2F1C-46AC-A643-010A52295F70}" srcOrd="0" destOrd="0" parTransId="{2A7BB1DC-D2A3-46B6-8591-B0A967963981}" sibTransId="{6E58D1F5-F4A1-4EB8-B3F2-1781061CBF99}"/>
    <dgm:cxn modelId="{1E8F2DE5-9B3A-4237-B548-EA2FD89C7A9B}" type="presOf" srcId="{0E32CC20-90BD-4F4A-B0B8-81647988DAC1}" destId="{60CA3C38-2968-420E-BCD4-24347BBB4F01}" srcOrd="0" destOrd="2" presId="urn:microsoft.com/office/officeart/2005/8/layout/vList2"/>
    <dgm:cxn modelId="{BFDC9A7E-A8CA-40E4-A764-57F351B4D7A1}" type="presParOf" srcId="{B4923DA6-5117-4661-AD05-5C56430602BF}" destId="{057D8548-7E93-448E-8554-39D931A39BB2}" srcOrd="0" destOrd="0" presId="urn:microsoft.com/office/officeart/2005/8/layout/vList2"/>
    <dgm:cxn modelId="{2EDF05BE-CDA9-404C-9259-8042ACFB891C}" type="presParOf" srcId="{B4923DA6-5117-4661-AD05-5C56430602BF}" destId="{0BDC0F60-F924-46F4-9265-5E7104E9D56D}" srcOrd="1" destOrd="0" presId="urn:microsoft.com/office/officeart/2005/8/layout/vList2"/>
    <dgm:cxn modelId="{B8008FFF-6E46-43A2-8E85-041DFE590D67}" type="presParOf" srcId="{B4923DA6-5117-4661-AD05-5C56430602BF}" destId="{C5A830A7-27BA-4D55-B96B-3D3D1202BFD9}" srcOrd="2" destOrd="0" presId="urn:microsoft.com/office/officeart/2005/8/layout/vList2"/>
    <dgm:cxn modelId="{C8780729-205C-4E08-B7D5-AD3599D92D37}" type="presParOf" srcId="{B4923DA6-5117-4661-AD05-5C56430602BF}" destId="{60CA3C38-2968-420E-BCD4-24347BBB4F01}" srcOrd="3" destOrd="0" presId="urn:microsoft.com/office/officeart/2005/8/layout/vList2"/>
    <dgm:cxn modelId="{AD6E375D-CA4A-452A-99B2-DDDB31EB663C}" type="presParOf" srcId="{B4923DA6-5117-4661-AD05-5C56430602BF}" destId="{BDFF1A8D-DE3E-4096-A7A6-30EDC8528C96}" srcOrd="4" destOrd="0" presId="urn:microsoft.com/office/officeart/2005/8/layout/vList2"/>
    <dgm:cxn modelId="{EF53EDFC-9F76-46F9-B83D-5400DCF8687E}" type="presParOf" srcId="{B4923DA6-5117-4661-AD05-5C56430602BF}" destId="{5ECBCF16-10BD-4357-93C8-1DD8BFC7B826}" srcOrd="5" destOrd="0" presId="urn:microsoft.com/office/officeart/2005/8/layout/vList2"/>
    <dgm:cxn modelId="{5F3F86DE-238F-47E7-AC51-4022565D634A}" type="presParOf" srcId="{B4923DA6-5117-4661-AD05-5C56430602BF}" destId="{04656BE1-D4D1-4106-A214-02F2DCC50DE5}" srcOrd="6" destOrd="0" presId="urn:microsoft.com/office/officeart/2005/8/layout/vList2"/>
    <dgm:cxn modelId="{6DDB7BC0-8CFA-4605-B8F7-0A12A60AD3D9}" type="presParOf" srcId="{B4923DA6-5117-4661-AD05-5C56430602BF}" destId="{5B67BF8D-B762-4687-8DA8-7AA63EE8E3E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242768-2C93-47B0-91B6-F1C3D8CE7B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C825B-545C-458A-B0F4-94352AAEB536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Instructor-Led Training (ILT) Outline:</a:t>
          </a:r>
          <a:endParaRPr lang="en-US" dirty="0">
            <a:latin typeface="Sofia Pro Regular" panose="020B0000000000000000" pitchFamily="34" charset="0"/>
          </a:endParaRPr>
        </a:p>
      </dgm:t>
    </dgm:pt>
    <dgm:pt modelId="{39048B07-E09E-40C1-B47C-B8C8A0FAF213}" type="parTrans" cxnId="{DEB40925-1967-41C2-8B06-9DDD891934CA}">
      <dgm:prSet/>
      <dgm:spPr/>
      <dgm:t>
        <a:bodyPr/>
        <a:lstStyle/>
        <a:p>
          <a:endParaRPr lang="en-US"/>
        </a:p>
      </dgm:t>
    </dgm:pt>
    <dgm:pt modelId="{1327A00F-955D-4DB1-BF89-4A50C66387E1}" type="sibTrans" cxnId="{DEB40925-1967-41C2-8B06-9DDD891934CA}">
      <dgm:prSet/>
      <dgm:spPr/>
      <dgm:t>
        <a:bodyPr/>
        <a:lstStyle/>
        <a:p>
          <a:endParaRPr lang="en-US"/>
        </a:p>
      </dgm:t>
    </dgm:pt>
    <dgm:pt modelId="{66A6659A-BF7D-473C-9DB9-CEC8EBBBEDA5}">
      <dgm:prSet/>
      <dgm:spPr/>
      <dgm:t>
        <a:bodyPr/>
        <a:lstStyle/>
        <a:p>
          <a:r>
            <a:rPr lang="en-US" b="1" dirty="0">
              <a:latin typeface="Sofia Pro Regular" panose="020B0000000000000000" pitchFamily="34" charset="0"/>
            </a:rPr>
            <a:t>1. Introduction (5-10 mins)</a:t>
          </a:r>
          <a:br>
            <a:rPr lang="en-US" dirty="0">
              <a:latin typeface="Sofia Pro Regular" panose="020B0000000000000000" pitchFamily="34" charset="0"/>
            </a:rPr>
          </a:br>
          <a:r>
            <a:rPr lang="en-US" i="1" dirty="0">
              <a:latin typeface="Sofia Pro Regular" panose="020B0000000000000000" pitchFamily="34" charset="0"/>
            </a:rPr>
            <a:t>Objective: Set the tone for the session and create an open, friendly environment.</a:t>
          </a:r>
          <a:endParaRPr lang="en-US" dirty="0">
            <a:latin typeface="Sofia Pro Regular" panose="020B0000000000000000" pitchFamily="34" charset="0"/>
          </a:endParaRPr>
        </a:p>
      </dgm:t>
    </dgm:pt>
    <dgm:pt modelId="{5E5BC030-13B6-4C94-BF3F-6027170D0FA8}" type="parTrans" cxnId="{F139D727-A69D-4272-8C04-6B990BFE028A}">
      <dgm:prSet/>
      <dgm:spPr/>
      <dgm:t>
        <a:bodyPr/>
        <a:lstStyle/>
        <a:p>
          <a:endParaRPr lang="en-US"/>
        </a:p>
      </dgm:t>
    </dgm:pt>
    <dgm:pt modelId="{62DC38FE-7106-4EAB-8730-CEC9AEC31542}" type="sibTrans" cxnId="{F139D727-A69D-4272-8C04-6B990BFE028A}">
      <dgm:prSet/>
      <dgm:spPr/>
      <dgm:t>
        <a:bodyPr/>
        <a:lstStyle/>
        <a:p>
          <a:endParaRPr lang="en-US"/>
        </a:p>
      </dgm:t>
    </dgm:pt>
    <dgm:pt modelId="{0D2FB4D4-AD65-4D61-B3D9-07401C21D831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Welcome the group and briefly introduce yourself.</a:t>
          </a:r>
        </a:p>
      </dgm:t>
    </dgm:pt>
    <dgm:pt modelId="{F4CB018B-9A83-4779-9998-E0C2A02D19FF}" type="parTrans" cxnId="{48C22D17-1A49-4A3E-846F-19839043452C}">
      <dgm:prSet/>
      <dgm:spPr/>
      <dgm:t>
        <a:bodyPr/>
        <a:lstStyle/>
        <a:p>
          <a:endParaRPr lang="en-US"/>
        </a:p>
      </dgm:t>
    </dgm:pt>
    <dgm:pt modelId="{F392C6C4-7A0A-4197-AC75-D7EA4EF9ABC3}" type="sibTrans" cxnId="{48C22D17-1A49-4A3E-846F-19839043452C}">
      <dgm:prSet/>
      <dgm:spPr/>
      <dgm:t>
        <a:bodyPr/>
        <a:lstStyle/>
        <a:p>
          <a:endParaRPr lang="en-US"/>
        </a:p>
      </dgm:t>
    </dgm:pt>
    <dgm:pt modelId="{668830B9-3C9C-4C90-8E9A-473BE292F9C5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Recap the main concepts from the eLearning module (a quick review to refresh everyone's memory).</a:t>
          </a:r>
        </a:p>
      </dgm:t>
    </dgm:pt>
    <dgm:pt modelId="{B755E742-7545-4E45-979A-6C80EF11FEDF}" type="parTrans" cxnId="{59DE8CFD-A882-40A0-A0E5-6521EFC4519B}">
      <dgm:prSet/>
      <dgm:spPr/>
      <dgm:t>
        <a:bodyPr/>
        <a:lstStyle/>
        <a:p>
          <a:endParaRPr lang="en-US"/>
        </a:p>
      </dgm:t>
    </dgm:pt>
    <dgm:pt modelId="{9C8652BD-B486-4196-86D7-510D586903DA}" type="sibTrans" cxnId="{59DE8CFD-A882-40A0-A0E5-6521EFC4519B}">
      <dgm:prSet/>
      <dgm:spPr/>
      <dgm:t>
        <a:bodyPr/>
        <a:lstStyle/>
        <a:p>
          <a:endParaRPr lang="en-US"/>
        </a:p>
      </dgm:t>
    </dgm:pt>
    <dgm:pt modelId="{E9875A10-4C27-4FC6-B3ED-82EA70D035F2}">
      <dgm:prSet/>
      <dgm:spPr/>
      <dgm:t>
        <a:bodyPr/>
        <a:lstStyle/>
        <a:p>
          <a:r>
            <a:rPr lang="en-US" dirty="0">
              <a:latin typeface="Sofia Pro Regular" panose="020B0000000000000000" pitchFamily="34" charset="0"/>
            </a:rPr>
            <a:t>Mention that this session will expand on those ideas and provide more opportunities to explore the material</a:t>
          </a:r>
          <a:r>
            <a:rPr lang="en-US" dirty="0"/>
            <a:t>.</a:t>
          </a:r>
        </a:p>
      </dgm:t>
    </dgm:pt>
    <dgm:pt modelId="{BAF1B13B-38CB-4B66-BA5A-6F136F8051C3}" type="parTrans" cxnId="{4ECD4F7D-B1B2-4ABC-8737-8C86FFD1192E}">
      <dgm:prSet/>
      <dgm:spPr/>
      <dgm:t>
        <a:bodyPr/>
        <a:lstStyle/>
        <a:p>
          <a:endParaRPr lang="en-US"/>
        </a:p>
      </dgm:t>
    </dgm:pt>
    <dgm:pt modelId="{4338395F-7449-4B9C-A19F-287FB2C639BC}" type="sibTrans" cxnId="{4ECD4F7D-B1B2-4ABC-8737-8C86FFD1192E}">
      <dgm:prSet/>
      <dgm:spPr/>
      <dgm:t>
        <a:bodyPr/>
        <a:lstStyle/>
        <a:p>
          <a:endParaRPr lang="en-US"/>
        </a:p>
      </dgm:t>
    </dgm:pt>
    <dgm:pt modelId="{5562E6FD-E2DC-46F0-93C7-DC1FBF456C20}">
      <dgm:prSet/>
      <dgm:spPr/>
      <dgm:t>
        <a:bodyPr/>
        <a:lstStyle/>
        <a:p>
          <a:r>
            <a:rPr lang="en-US" b="1" dirty="0"/>
            <a:t>2. Recap and Reflection (10-15 mins)</a:t>
          </a:r>
          <a:br>
            <a:rPr lang="en-US" dirty="0"/>
          </a:br>
          <a:r>
            <a:rPr lang="en-US" i="1" dirty="0"/>
            <a:t>Objective: Encourage reflection on the eLearning content and introduce class agenda.</a:t>
          </a:r>
          <a:endParaRPr lang="en-US" dirty="0"/>
        </a:p>
      </dgm:t>
    </dgm:pt>
    <dgm:pt modelId="{C82E6463-6563-434F-8825-B68C2831B92B}" type="parTrans" cxnId="{0BA65E90-88B6-4CD2-9453-74CD0CE87CC6}">
      <dgm:prSet/>
      <dgm:spPr/>
      <dgm:t>
        <a:bodyPr/>
        <a:lstStyle/>
        <a:p>
          <a:endParaRPr lang="en-US"/>
        </a:p>
      </dgm:t>
    </dgm:pt>
    <dgm:pt modelId="{1761A984-9E03-4C55-909E-4339FC03A1D0}" type="sibTrans" cxnId="{0BA65E90-88B6-4CD2-9453-74CD0CE87CC6}">
      <dgm:prSet/>
      <dgm:spPr/>
      <dgm:t>
        <a:bodyPr/>
        <a:lstStyle/>
        <a:p>
          <a:endParaRPr lang="en-US"/>
        </a:p>
      </dgm:t>
    </dgm:pt>
    <dgm:pt modelId="{DE3948E5-7456-46CA-8047-D72E7E46CF29}">
      <dgm:prSet/>
      <dgm:spPr/>
      <dgm:t>
        <a:bodyPr/>
        <a:lstStyle/>
        <a:p>
          <a:r>
            <a:rPr lang="en-US" b="1" dirty="0"/>
            <a:t>3. Expanding on Key Concepts (15-20 mins)</a:t>
          </a:r>
          <a:br>
            <a:rPr lang="en-US" dirty="0"/>
          </a:br>
          <a:r>
            <a:rPr lang="en-US" i="1" dirty="0"/>
            <a:t>Objective: Dive deeper into the concepts introduced in the eLearning.</a:t>
          </a:r>
          <a:endParaRPr lang="en-US" dirty="0"/>
        </a:p>
      </dgm:t>
    </dgm:pt>
    <dgm:pt modelId="{4EE4F828-09CB-4A8B-80DE-1066A2AD3D3A}" type="parTrans" cxnId="{A5E5D0E4-4444-4A80-9CE8-4BBD62DFB932}">
      <dgm:prSet/>
      <dgm:spPr/>
      <dgm:t>
        <a:bodyPr/>
        <a:lstStyle/>
        <a:p>
          <a:endParaRPr lang="en-US"/>
        </a:p>
      </dgm:t>
    </dgm:pt>
    <dgm:pt modelId="{2EF45A18-87A9-441C-AA3F-52EDD6D3F732}" type="sibTrans" cxnId="{A5E5D0E4-4444-4A80-9CE8-4BBD62DFB932}">
      <dgm:prSet/>
      <dgm:spPr/>
      <dgm:t>
        <a:bodyPr/>
        <a:lstStyle/>
        <a:p>
          <a:endParaRPr lang="en-US"/>
        </a:p>
      </dgm:t>
    </dgm:pt>
    <dgm:pt modelId="{3791844C-65C6-4805-9603-879B27D13AFC}">
      <dgm:prSet custT="1"/>
      <dgm:spPr/>
      <dgm:t>
        <a:bodyPr/>
        <a:lstStyle/>
        <a:p>
          <a:r>
            <a:rPr lang="en-US" sz="1000" dirty="0"/>
            <a:t>Provide a brief lecture that expands on key concepts, offering more detailed explanations and real-life applications.</a:t>
          </a:r>
        </a:p>
      </dgm:t>
    </dgm:pt>
    <dgm:pt modelId="{3595B94E-46EF-45E4-A528-3ED918D8005A}" type="parTrans" cxnId="{A8945A66-B703-462C-B485-2E89852EBACE}">
      <dgm:prSet/>
      <dgm:spPr/>
      <dgm:t>
        <a:bodyPr/>
        <a:lstStyle/>
        <a:p>
          <a:endParaRPr lang="en-US"/>
        </a:p>
      </dgm:t>
    </dgm:pt>
    <dgm:pt modelId="{C6405912-DCF7-462B-B1E6-12E97D555147}" type="sibTrans" cxnId="{A8945A66-B703-462C-B485-2E89852EBACE}">
      <dgm:prSet/>
      <dgm:spPr/>
      <dgm:t>
        <a:bodyPr/>
        <a:lstStyle/>
        <a:p>
          <a:endParaRPr lang="en-US"/>
        </a:p>
      </dgm:t>
    </dgm:pt>
    <dgm:pt modelId="{097AB6D5-E1CB-407B-B506-8B461CD8E332}">
      <dgm:prSet/>
      <dgm:spPr/>
      <dgm:t>
        <a:bodyPr/>
        <a:lstStyle/>
        <a:p>
          <a:r>
            <a:rPr lang="en-US" b="1" dirty="0"/>
            <a:t>4.Class Questions (Interactive Lecture)</a:t>
          </a:r>
          <a:r>
            <a:rPr lang="en-US" dirty="0"/>
            <a:t>:</a:t>
          </a:r>
        </a:p>
        <a:p>
          <a:r>
            <a:rPr lang="en-US" i="1" dirty="0"/>
            <a:t>Objective: Encourage participant input, fostering a conversational atmosphere rather than a one-way lecture.</a:t>
          </a:r>
        </a:p>
      </dgm:t>
    </dgm:pt>
    <dgm:pt modelId="{F167A312-A48D-4E1C-8F4D-51F9E4AA3683}" type="parTrans" cxnId="{809B9970-1135-433C-AD38-09E840CFFF46}">
      <dgm:prSet/>
      <dgm:spPr/>
      <dgm:t>
        <a:bodyPr/>
        <a:lstStyle/>
        <a:p>
          <a:endParaRPr lang="en-US"/>
        </a:p>
      </dgm:t>
    </dgm:pt>
    <dgm:pt modelId="{D9721580-CE52-4A15-B01A-C0282100395A}" type="sibTrans" cxnId="{809B9970-1135-433C-AD38-09E840CFFF46}">
      <dgm:prSet/>
      <dgm:spPr/>
      <dgm:t>
        <a:bodyPr/>
        <a:lstStyle/>
        <a:p>
          <a:endParaRPr lang="en-US"/>
        </a:p>
      </dgm:t>
    </dgm:pt>
    <dgm:pt modelId="{44B7F897-05E2-4C44-8C88-A81348C05BC7}">
      <dgm:prSet custT="1"/>
      <dgm:spPr/>
      <dgm:t>
        <a:bodyPr/>
        <a:lstStyle/>
        <a:p>
          <a:r>
            <a:rPr lang="en-US" sz="1050" dirty="0"/>
            <a:t>"Why do you think this idea is important in your daily work?"</a:t>
          </a:r>
        </a:p>
      </dgm:t>
    </dgm:pt>
    <dgm:pt modelId="{90F00C01-4C33-4C16-BE03-C5ADC07BE37B}" type="parTrans" cxnId="{FEC6347F-A623-4047-B6D7-33C8A5E6D813}">
      <dgm:prSet/>
      <dgm:spPr/>
      <dgm:t>
        <a:bodyPr/>
        <a:lstStyle/>
        <a:p>
          <a:endParaRPr lang="en-US"/>
        </a:p>
      </dgm:t>
    </dgm:pt>
    <dgm:pt modelId="{C913EDEE-0822-4DB7-9496-831040AE44EE}" type="sibTrans" cxnId="{FEC6347F-A623-4047-B6D7-33C8A5E6D813}">
      <dgm:prSet/>
      <dgm:spPr/>
      <dgm:t>
        <a:bodyPr/>
        <a:lstStyle/>
        <a:p>
          <a:endParaRPr lang="en-US"/>
        </a:p>
      </dgm:t>
    </dgm:pt>
    <dgm:pt modelId="{681997D7-D82C-4AB7-A133-F8FC23AB6AAB}">
      <dgm:prSet custT="1"/>
      <dgm:spPr/>
      <dgm:t>
        <a:bodyPr/>
        <a:lstStyle/>
        <a:p>
          <a:r>
            <a:rPr lang="en-US" sz="1050" dirty="0"/>
            <a:t>"How could you apply this in a challenging situation?"</a:t>
          </a:r>
        </a:p>
      </dgm:t>
    </dgm:pt>
    <dgm:pt modelId="{0A982F3E-216F-4B04-BB5E-8957D19FA59D}" type="parTrans" cxnId="{9B15B926-EF60-4C91-A738-D1B4FBF4D497}">
      <dgm:prSet/>
      <dgm:spPr/>
      <dgm:t>
        <a:bodyPr/>
        <a:lstStyle/>
        <a:p>
          <a:endParaRPr lang="en-US"/>
        </a:p>
      </dgm:t>
    </dgm:pt>
    <dgm:pt modelId="{9290CF8F-EF64-4C2D-8FC4-48468D85347A}" type="sibTrans" cxnId="{9B15B926-EF60-4C91-A738-D1B4FBF4D497}">
      <dgm:prSet/>
      <dgm:spPr/>
      <dgm:t>
        <a:bodyPr/>
        <a:lstStyle/>
        <a:p>
          <a:endParaRPr lang="en-US"/>
        </a:p>
      </dgm:t>
    </dgm:pt>
    <dgm:pt modelId="{BCA5358F-83D0-4DF5-A03E-F7C5B769F6AD}">
      <dgm:prSet custT="1"/>
      <dgm:spPr/>
      <dgm:t>
        <a:bodyPr/>
        <a:lstStyle/>
        <a:p>
          <a:r>
            <a:rPr lang="en-US" sz="1050" dirty="0"/>
            <a:t>"What would happen if we didn’t use this method?"</a:t>
          </a:r>
        </a:p>
      </dgm:t>
    </dgm:pt>
    <dgm:pt modelId="{0F3E3C8B-CCB5-4140-B649-DA1DDDEF2729}" type="parTrans" cxnId="{FD842D0A-48E1-4A93-8E25-3BBE5564211B}">
      <dgm:prSet/>
      <dgm:spPr/>
      <dgm:t>
        <a:bodyPr/>
        <a:lstStyle/>
        <a:p>
          <a:endParaRPr lang="en-US"/>
        </a:p>
      </dgm:t>
    </dgm:pt>
    <dgm:pt modelId="{4E986286-9DCB-4D93-A93A-41DB4C71F8A0}" type="sibTrans" cxnId="{FD842D0A-48E1-4A93-8E25-3BBE5564211B}">
      <dgm:prSet/>
      <dgm:spPr/>
      <dgm:t>
        <a:bodyPr/>
        <a:lstStyle/>
        <a:p>
          <a:endParaRPr lang="en-US"/>
        </a:p>
      </dgm:t>
    </dgm:pt>
    <dgm:pt modelId="{13D03419-1B23-406F-AAE0-941D875B60EC}" type="pres">
      <dgm:prSet presAssocID="{E8242768-2C93-47B0-91B6-F1C3D8CE7BF8}" presName="linear" presStyleCnt="0">
        <dgm:presLayoutVars>
          <dgm:animLvl val="lvl"/>
          <dgm:resizeHandles val="exact"/>
        </dgm:presLayoutVars>
      </dgm:prSet>
      <dgm:spPr/>
    </dgm:pt>
    <dgm:pt modelId="{F4A3B38B-F736-45F1-A80F-2B0D9A5276E7}" type="pres">
      <dgm:prSet presAssocID="{3D7C825B-545C-458A-B0F4-94352AAEB536}" presName="parentText" presStyleLbl="node1" presStyleIdx="0" presStyleCnt="5" custScaleY="15407">
        <dgm:presLayoutVars>
          <dgm:chMax val="0"/>
          <dgm:bulletEnabled val="1"/>
        </dgm:presLayoutVars>
      </dgm:prSet>
      <dgm:spPr/>
    </dgm:pt>
    <dgm:pt modelId="{05EC0C39-B6F3-41A5-983F-37A3A99C72AA}" type="pres">
      <dgm:prSet presAssocID="{1327A00F-955D-4DB1-BF89-4A50C66387E1}" presName="spacer" presStyleCnt="0"/>
      <dgm:spPr/>
    </dgm:pt>
    <dgm:pt modelId="{EABF9C5D-44D2-4D9D-80D0-5452186896C6}" type="pres">
      <dgm:prSet presAssocID="{66A6659A-BF7D-473C-9DB9-CEC8EBBBEDA5}" presName="parentText" presStyleLbl="node1" presStyleIdx="1" presStyleCnt="5" custScaleY="25366">
        <dgm:presLayoutVars>
          <dgm:chMax val="0"/>
          <dgm:bulletEnabled val="1"/>
        </dgm:presLayoutVars>
      </dgm:prSet>
      <dgm:spPr/>
    </dgm:pt>
    <dgm:pt modelId="{89CAD3E9-8434-4C9A-8FD6-D4AD1D6340ED}" type="pres">
      <dgm:prSet presAssocID="{66A6659A-BF7D-473C-9DB9-CEC8EBBBEDA5}" presName="childText" presStyleLbl="revTx" presStyleIdx="0" presStyleCnt="3" custScaleY="42427">
        <dgm:presLayoutVars>
          <dgm:bulletEnabled val="1"/>
        </dgm:presLayoutVars>
      </dgm:prSet>
      <dgm:spPr/>
    </dgm:pt>
    <dgm:pt modelId="{94D18B0A-92A1-41E5-BBF4-154DFA7ED2CC}" type="pres">
      <dgm:prSet presAssocID="{5562E6FD-E2DC-46F0-93C7-DC1FBF456C20}" presName="parentText" presStyleLbl="node1" presStyleIdx="2" presStyleCnt="5" custScaleY="29712" custLinFactY="-12118" custLinFactNeighborY="-100000">
        <dgm:presLayoutVars>
          <dgm:chMax val="0"/>
          <dgm:bulletEnabled val="1"/>
        </dgm:presLayoutVars>
      </dgm:prSet>
      <dgm:spPr/>
    </dgm:pt>
    <dgm:pt modelId="{1386AEA5-DA22-4097-BDDF-DBDE9BDE0332}" type="pres">
      <dgm:prSet presAssocID="{1761A984-9E03-4C55-909E-4339FC03A1D0}" presName="spacer" presStyleCnt="0"/>
      <dgm:spPr/>
    </dgm:pt>
    <dgm:pt modelId="{F018D2B3-7E5A-48AD-B5C1-824EAAF00F9C}" type="pres">
      <dgm:prSet presAssocID="{DE3948E5-7456-46CA-8047-D72E7E46CF29}" presName="parentText" presStyleLbl="node1" presStyleIdx="3" presStyleCnt="5" custScaleY="33579" custLinFactNeighborY="-80232">
        <dgm:presLayoutVars>
          <dgm:chMax val="0"/>
          <dgm:bulletEnabled val="1"/>
        </dgm:presLayoutVars>
      </dgm:prSet>
      <dgm:spPr/>
    </dgm:pt>
    <dgm:pt modelId="{467D0CB0-9ECF-4974-87FC-6735C20DB0AD}" type="pres">
      <dgm:prSet presAssocID="{DE3948E5-7456-46CA-8047-D72E7E46CF29}" presName="childText" presStyleLbl="revTx" presStyleIdx="1" presStyleCnt="3" custLinFactNeighborY="-13802">
        <dgm:presLayoutVars>
          <dgm:bulletEnabled val="1"/>
        </dgm:presLayoutVars>
      </dgm:prSet>
      <dgm:spPr/>
    </dgm:pt>
    <dgm:pt modelId="{31537B00-21EC-464F-BF26-A92A86AF2F9D}" type="pres">
      <dgm:prSet presAssocID="{097AB6D5-E1CB-407B-B506-8B461CD8E332}" presName="parentText" presStyleLbl="node1" presStyleIdx="4" presStyleCnt="5" custScaleY="30526" custLinFactNeighborY="-92077">
        <dgm:presLayoutVars>
          <dgm:chMax val="0"/>
          <dgm:bulletEnabled val="1"/>
        </dgm:presLayoutVars>
      </dgm:prSet>
      <dgm:spPr/>
    </dgm:pt>
    <dgm:pt modelId="{DA83CEE4-2E4B-4348-8BC0-CCD25589FFF3}" type="pres">
      <dgm:prSet presAssocID="{097AB6D5-E1CB-407B-B506-8B461CD8E332}" presName="childText" presStyleLbl="revTx" presStyleIdx="2" presStyleCnt="3" custScaleY="110501" custLinFactNeighborY="-15598">
        <dgm:presLayoutVars>
          <dgm:bulletEnabled val="1"/>
        </dgm:presLayoutVars>
      </dgm:prSet>
      <dgm:spPr/>
    </dgm:pt>
  </dgm:ptLst>
  <dgm:cxnLst>
    <dgm:cxn modelId="{FD842D0A-48E1-4A93-8E25-3BBE5564211B}" srcId="{097AB6D5-E1CB-407B-B506-8B461CD8E332}" destId="{BCA5358F-83D0-4DF5-A03E-F7C5B769F6AD}" srcOrd="2" destOrd="0" parTransId="{0F3E3C8B-CCB5-4140-B649-DA1DDDEF2729}" sibTransId="{4E986286-9DCB-4D93-A93A-41DB4C71F8A0}"/>
    <dgm:cxn modelId="{24DE690C-0350-4CED-A484-A0DB34C30361}" type="presOf" srcId="{681997D7-D82C-4AB7-A133-F8FC23AB6AAB}" destId="{DA83CEE4-2E4B-4348-8BC0-CCD25589FFF3}" srcOrd="0" destOrd="1" presId="urn:microsoft.com/office/officeart/2005/8/layout/vList2"/>
    <dgm:cxn modelId="{48C22D17-1A49-4A3E-846F-19839043452C}" srcId="{66A6659A-BF7D-473C-9DB9-CEC8EBBBEDA5}" destId="{0D2FB4D4-AD65-4D61-B3D9-07401C21D831}" srcOrd="0" destOrd="0" parTransId="{F4CB018B-9A83-4779-9998-E0C2A02D19FF}" sibTransId="{F392C6C4-7A0A-4197-AC75-D7EA4EF9ABC3}"/>
    <dgm:cxn modelId="{DEB40925-1967-41C2-8B06-9DDD891934CA}" srcId="{E8242768-2C93-47B0-91B6-F1C3D8CE7BF8}" destId="{3D7C825B-545C-458A-B0F4-94352AAEB536}" srcOrd="0" destOrd="0" parTransId="{39048B07-E09E-40C1-B47C-B8C8A0FAF213}" sibTransId="{1327A00F-955D-4DB1-BF89-4A50C66387E1}"/>
    <dgm:cxn modelId="{9B15B926-EF60-4C91-A738-D1B4FBF4D497}" srcId="{097AB6D5-E1CB-407B-B506-8B461CD8E332}" destId="{681997D7-D82C-4AB7-A133-F8FC23AB6AAB}" srcOrd="1" destOrd="0" parTransId="{0A982F3E-216F-4B04-BB5E-8957D19FA59D}" sibTransId="{9290CF8F-EF64-4C2D-8FC4-48468D85347A}"/>
    <dgm:cxn modelId="{F139D727-A69D-4272-8C04-6B990BFE028A}" srcId="{E8242768-2C93-47B0-91B6-F1C3D8CE7BF8}" destId="{66A6659A-BF7D-473C-9DB9-CEC8EBBBEDA5}" srcOrd="1" destOrd="0" parTransId="{5E5BC030-13B6-4C94-BF3F-6027170D0FA8}" sibTransId="{62DC38FE-7106-4EAB-8730-CEC9AEC31542}"/>
    <dgm:cxn modelId="{A8945A66-B703-462C-B485-2E89852EBACE}" srcId="{DE3948E5-7456-46CA-8047-D72E7E46CF29}" destId="{3791844C-65C6-4805-9603-879B27D13AFC}" srcOrd="0" destOrd="0" parTransId="{3595B94E-46EF-45E4-A528-3ED918D8005A}" sibTransId="{C6405912-DCF7-462B-B1E6-12E97D555147}"/>
    <dgm:cxn modelId="{28A2CF46-9E7D-494F-BA98-07F211BD3762}" type="presOf" srcId="{3791844C-65C6-4805-9603-879B27D13AFC}" destId="{467D0CB0-9ECF-4974-87FC-6735C20DB0AD}" srcOrd="0" destOrd="0" presId="urn:microsoft.com/office/officeart/2005/8/layout/vList2"/>
    <dgm:cxn modelId="{33F92947-9E66-4106-960F-E1B1700B82B6}" type="presOf" srcId="{5562E6FD-E2DC-46F0-93C7-DC1FBF456C20}" destId="{94D18B0A-92A1-41E5-BBF4-154DFA7ED2CC}" srcOrd="0" destOrd="0" presId="urn:microsoft.com/office/officeart/2005/8/layout/vList2"/>
    <dgm:cxn modelId="{BC576A49-60BC-4626-9A6C-FB9A8A2816D5}" type="presOf" srcId="{E8242768-2C93-47B0-91B6-F1C3D8CE7BF8}" destId="{13D03419-1B23-406F-AAE0-941D875B60EC}" srcOrd="0" destOrd="0" presId="urn:microsoft.com/office/officeart/2005/8/layout/vList2"/>
    <dgm:cxn modelId="{809B9970-1135-433C-AD38-09E840CFFF46}" srcId="{E8242768-2C93-47B0-91B6-F1C3D8CE7BF8}" destId="{097AB6D5-E1CB-407B-B506-8B461CD8E332}" srcOrd="4" destOrd="0" parTransId="{F167A312-A48D-4E1C-8F4D-51F9E4AA3683}" sibTransId="{D9721580-CE52-4A15-B01A-C0282100395A}"/>
    <dgm:cxn modelId="{975A9251-9073-40A3-9A92-16824B840C90}" type="presOf" srcId="{BCA5358F-83D0-4DF5-A03E-F7C5B769F6AD}" destId="{DA83CEE4-2E4B-4348-8BC0-CCD25589FFF3}" srcOrd="0" destOrd="2" presId="urn:microsoft.com/office/officeart/2005/8/layout/vList2"/>
    <dgm:cxn modelId="{1612E257-879F-4FE1-AD0C-0EFA92CCEB6D}" type="presOf" srcId="{DE3948E5-7456-46CA-8047-D72E7E46CF29}" destId="{F018D2B3-7E5A-48AD-B5C1-824EAAF00F9C}" srcOrd="0" destOrd="0" presId="urn:microsoft.com/office/officeart/2005/8/layout/vList2"/>
    <dgm:cxn modelId="{831F5758-18ED-4529-AEEF-EBC911211549}" type="presOf" srcId="{0D2FB4D4-AD65-4D61-B3D9-07401C21D831}" destId="{89CAD3E9-8434-4C9A-8FD6-D4AD1D6340ED}" srcOrd="0" destOrd="0" presId="urn:microsoft.com/office/officeart/2005/8/layout/vList2"/>
    <dgm:cxn modelId="{4ECD4F7D-B1B2-4ABC-8737-8C86FFD1192E}" srcId="{66A6659A-BF7D-473C-9DB9-CEC8EBBBEDA5}" destId="{E9875A10-4C27-4FC6-B3ED-82EA70D035F2}" srcOrd="2" destOrd="0" parTransId="{BAF1B13B-38CB-4B66-BA5A-6F136F8051C3}" sibTransId="{4338395F-7449-4B9C-A19F-287FB2C639BC}"/>
    <dgm:cxn modelId="{FEC6347F-A623-4047-B6D7-33C8A5E6D813}" srcId="{097AB6D5-E1CB-407B-B506-8B461CD8E332}" destId="{44B7F897-05E2-4C44-8C88-A81348C05BC7}" srcOrd="0" destOrd="0" parTransId="{90F00C01-4C33-4C16-BE03-C5ADC07BE37B}" sibTransId="{C913EDEE-0822-4DB7-9496-831040AE44EE}"/>
    <dgm:cxn modelId="{36BD6B82-C5FF-4B81-94AA-C7B46590F71D}" type="presOf" srcId="{3D7C825B-545C-458A-B0F4-94352AAEB536}" destId="{F4A3B38B-F736-45F1-A80F-2B0D9A5276E7}" srcOrd="0" destOrd="0" presId="urn:microsoft.com/office/officeart/2005/8/layout/vList2"/>
    <dgm:cxn modelId="{D551398A-90A7-4294-824F-8B252778EF2C}" type="presOf" srcId="{E9875A10-4C27-4FC6-B3ED-82EA70D035F2}" destId="{89CAD3E9-8434-4C9A-8FD6-D4AD1D6340ED}" srcOrd="0" destOrd="2" presId="urn:microsoft.com/office/officeart/2005/8/layout/vList2"/>
    <dgm:cxn modelId="{C0E8EE8C-1FD4-4BE1-82B6-6CBE1808A7C4}" type="presOf" srcId="{44B7F897-05E2-4C44-8C88-A81348C05BC7}" destId="{DA83CEE4-2E4B-4348-8BC0-CCD25589FFF3}" srcOrd="0" destOrd="0" presId="urn:microsoft.com/office/officeart/2005/8/layout/vList2"/>
    <dgm:cxn modelId="{0BA65E90-88B6-4CD2-9453-74CD0CE87CC6}" srcId="{E8242768-2C93-47B0-91B6-F1C3D8CE7BF8}" destId="{5562E6FD-E2DC-46F0-93C7-DC1FBF456C20}" srcOrd="2" destOrd="0" parTransId="{C82E6463-6563-434F-8825-B68C2831B92B}" sibTransId="{1761A984-9E03-4C55-909E-4339FC03A1D0}"/>
    <dgm:cxn modelId="{A7EBB7AA-0076-4753-88DE-9DE967F88EE4}" type="presOf" srcId="{097AB6D5-E1CB-407B-B506-8B461CD8E332}" destId="{31537B00-21EC-464F-BF26-A92A86AF2F9D}" srcOrd="0" destOrd="0" presId="urn:microsoft.com/office/officeart/2005/8/layout/vList2"/>
    <dgm:cxn modelId="{F958C6C7-B065-40E0-BCA7-61D9AF5BF420}" type="presOf" srcId="{66A6659A-BF7D-473C-9DB9-CEC8EBBBEDA5}" destId="{EABF9C5D-44D2-4D9D-80D0-5452186896C6}" srcOrd="0" destOrd="0" presId="urn:microsoft.com/office/officeart/2005/8/layout/vList2"/>
    <dgm:cxn modelId="{B3AEC2DA-F636-4228-A9DD-A05DB3BCDDE8}" type="presOf" srcId="{668830B9-3C9C-4C90-8E9A-473BE292F9C5}" destId="{89CAD3E9-8434-4C9A-8FD6-D4AD1D6340ED}" srcOrd="0" destOrd="1" presId="urn:microsoft.com/office/officeart/2005/8/layout/vList2"/>
    <dgm:cxn modelId="{A5E5D0E4-4444-4A80-9CE8-4BBD62DFB932}" srcId="{E8242768-2C93-47B0-91B6-F1C3D8CE7BF8}" destId="{DE3948E5-7456-46CA-8047-D72E7E46CF29}" srcOrd="3" destOrd="0" parTransId="{4EE4F828-09CB-4A8B-80DE-1066A2AD3D3A}" sibTransId="{2EF45A18-87A9-441C-AA3F-52EDD6D3F732}"/>
    <dgm:cxn modelId="{59DE8CFD-A882-40A0-A0E5-6521EFC4519B}" srcId="{66A6659A-BF7D-473C-9DB9-CEC8EBBBEDA5}" destId="{668830B9-3C9C-4C90-8E9A-473BE292F9C5}" srcOrd="1" destOrd="0" parTransId="{B755E742-7545-4E45-979A-6C80EF11FEDF}" sibTransId="{9C8652BD-B486-4196-86D7-510D586903DA}"/>
    <dgm:cxn modelId="{4DB5A7B1-2B13-49CB-9C78-95E5667B8B61}" type="presParOf" srcId="{13D03419-1B23-406F-AAE0-941D875B60EC}" destId="{F4A3B38B-F736-45F1-A80F-2B0D9A5276E7}" srcOrd="0" destOrd="0" presId="urn:microsoft.com/office/officeart/2005/8/layout/vList2"/>
    <dgm:cxn modelId="{80DA94A7-DF04-4ED8-BB34-E351C44FA0BE}" type="presParOf" srcId="{13D03419-1B23-406F-AAE0-941D875B60EC}" destId="{05EC0C39-B6F3-41A5-983F-37A3A99C72AA}" srcOrd="1" destOrd="0" presId="urn:microsoft.com/office/officeart/2005/8/layout/vList2"/>
    <dgm:cxn modelId="{E463815B-53FD-4E89-9770-797FC2DC4390}" type="presParOf" srcId="{13D03419-1B23-406F-AAE0-941D875B60EC}" destId="{EABF9C5D-44D2-4D9D-80D0-5452186896C6}" srcOrd="2" destOrd="0" presId="urn:microsoft.com/office/officeart/2005/8/layout/vList2"/>
    <dgm:cxn modelId="{C95FF097-640A-4705-A697-A94E1ACFB56E}" type="presParOf" srcId="{13D03419-1B23-406F-AAE0-941D875B60EC}" destId="{89CAD3E9-8434-4C9A-8FD6-D4AD1D6340ED}" srcOrd="3" destOrd="0" presId="urn:microsoft.com/office/officeart/2005/8/layout/vList2"/>
    <dgm:cxn modelId="{CB58C870-4716-4BD4-A9C1-DE17F804669B}" type="presParOf" srcId="{13D03419-1B23-406F-AAE0-941D875B60EC}" destId="{94D18B0A-92A1-41E5-BBF4-154DFA7ED2CC}" srcOrd="4" destOrd="0" presId="urn:microsoft.com/office/officeart/2005/8/layout/vList2"/>
    <dgm:cxn modelId="{45E321E2-097F-4F4C-A35B-D0F4A83AD93A}" type="presParOf" srcId="{13D03419-1B23-406F-AAE0-941D875B60EC}" destId="{1386AEA5-DA22-4097-BDDF-DBDE9BDE0332}" srcOrd="5" destOrd="0" presId="urn:microsoft.com/office/officeart/2005/8/layout/vList2"/>
    <dgm:cxn modelId="{27623A26-DC57-47F4-8770-446D0C517DE8}" type="presParOf" srcId="{13D03419-1B23-406F-AAE0-941D875B60EC}" destId="{F018D2B3-7E5A-48AD-B5C1-824EAAF00F9C}" srcOrd="6" destOrd="0" presId="urn:microsoft.com/office/officeart/2005/8/layout/vList2"/>
    <dgm:cxn modelId="{89B2D7F1-D273-41AD-ACD1-D3FB771D15C4}" type="presParOf" srcId="{13D03419-1B23-406F-AAE0-941D875B60EC}" destId="{467D0CB0-9ECF-4974-87FC-6735C20DB0AD}" srcOrd="7" destOrd="0" presId="urn:microsoft.com/office/officeart/2005/8/layout/vList2"/>
    <dgm:cxn modelId="{350715AB-E09C-42E3-B9F1-1AAA7F37EF2D}" type="presParOf" srcId="{13D03419-1B23-406F-AAE0-941D875B60EC}" destId="{31537B00-21EC-464F-BF26-A92A86AF2F9D}" srcOrd="8" destOrd="0" presId="urn:microsoft.com/office/officeart/2005/8/layout/vList2"/>
    <dgm:cxn modelId="{5C59F9FB-7E0D-4C47-A402-A277DEC95F02}" type="presParOf" srcId="{13D03419-1B23-406F-AAE0-941D875B60EC}" destId="{DA83CEE4-2E4B-4348-8BC0-CCD25589FFF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9CDB9-7FE7-43E0-8307-25415961E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8FF08-C860-458E-B17F-00376078BC68}">
      <dgm:prSet custT="1"/>
      <dgm:spPr/>
      <dgm:t>
        <a:bodyPr/>
        <a:lstStyle/>
        <a:p>
          <a:r>
            <a:rPr lang="en-US" sz="2000" dirty="0">
              <a:latin typeface="Sofia Pro Medium" panose="020B0000000000000000" pitchFamily="34" charset="0"/>
            </a:rPr>
            <a:t>Instructor Led</a:t>
          </a:r>
        </a:p>
      </dgm:t>
    </dgm:pt>
    <dgm:pt modelId="{0728E51D-C00D-4ED5-90BC-290B29400122}" type="parTrans" cxnId="{D9486EE8-685B-4695-8298-0ECCDC7D1DEB}">
      <dgm:prSet/>
      <dgm:spPr/>
      <dgm:t>
        <a:bodyPr/>
        <a:lstStyle/>
        <a:p>
          <a:endParaRPr lang="en-US"/>
        </a:p>
      </dgm:t>
    </dgm:pt>
    <dgm:pt modelId="{6F85D458-2488-4E10-A036-BBC126AB69ED}" type="sibTrans" cxnId="{D9486EE8-685B-4695-8298-0ECCDC7D1DEB}">
      <dgm:prSet/>
      <dgm:spPr/>
      <dgm:t>
        <a:bodyPr/>
        <a:lstStyle/>
        <a:p>
          <a:endParaRPr lang="en-US"/>
        </a:p>
      </dgm:t>
    </dgm:pt>
    <dgm:pt modelId="{BAFB608D-5E81-44E7-9D2E-15BEB543A4EB}">
      <dgm:prSet/>
      <dgm:spPr/>
      <dgm:t>
        <a:bodyPr/>
        <a:lstStyle/>
        <a:p>
          <a:pPr>
            <a:lnSpc>
              <a:spcPct val="90000"/>
            </a:lnSpc>
          </a:pPr>
          <a:endParaRPr lang="en-US" sz="3800" dirty="0">
            <a:latin typeface="Sofia Pro Regular" panose="020B0000000000000000" pitchFamily="34" charset="0"/>
          </a:endParaRPr>
        </a:p>
      </dgm:t>
    </dgm:pt>
    <dgm:pt modelId="{78F1FD90-F818-48EC-8A0F-2618C345168E}" type="parTrans" cxnId="{81AED497-E4A9-4E7C-8BC7-6887355E49F4}">
      <dgm:prSet/>
      <dgm:spPr/>
      <dgm:t>
        <a:bodyPr/>
        <a:lstStyle/>
        <a:p>
          <a:endParaRPr lang="en-US"/>
        </a:p>
      </dgm:t>
    </dgm:pt>
    <dgm:pt modelId="{99FE1B6D-F42A-4817-B7F3-9604171BF199}" type="sibTrans" cxnId="{81AED497-E4A9-4E7C-8BC7-6887355E49F4}">
      <dgm:prSet/>
      <dgm:spPr/>
      <dgm:t>
        <a:bodyPr/>
        <a:lstStyle/>
        <a:p>
          <a:endParaRPr lang="en-US"/>
        </a:p>
      </dgm:t>
    </dgm:pt>
    <dgm:pt modelId="{58F9FCE6-03BC-488A-983E-2F9553250EB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>
              <a:latin typeface="Sofia Pro Regular" panose="020B0000000000000000" pitchFamily="34" charset="0"/>
            </a:rPr>
            <a:t>Discussion or Activity-Based</a:t>
          </a:r>
        </a:p>
      </dgm:t>
    </dgm:pt>
    <dgm:pt modelId="{BF976637-A96D-47B1-B918-191E3DE621D0}" type="parTrans" cxnId="{3E0C0BED-42F1-4951-9D1F-5AF1239EDFBF}">
      <dgm:prSet/>
      <dgm:spPr/>
      <dgm:t>
        <a:bodyPr/>
        <a:lstStyle/>
        <a:p>
          <a:endParaRPr lang="en-US"/>
        </a:p>
      </dgm:t>
    </dgm:pt>
    <dgm:pt modelId="{DADF96ED-FCB1-49C6-ACB9-013909547AFC}" type="sibTrans" cxnId="{3E0C0BED-42F1-4951-9D1F-5AF1239EDFBF}">
      <dgm:prSet/>
      <dgm:spPr/>
      <dgm:t>
        <a:bodyPr/>
        <a:lstStyle/>
        <a:p>
          <a:endParaRPr lang="en-US"/>
        </a:p>
      </dgm:t>
    </dgm:pt>
    <dgm:pt modelId="{EDA88C9A-E306-4B63-9A27-02FD89A375F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>
              <a:latin typeface="Sofia Pro Regular" panose="020B0000000000000000" pitchFamily="34" charset="0"/>
            </a:rPr>
            <a:t>Shorter sessions</a:t>
          </a:r>
        </a:p>
      </dgm:t>
    </dgm:pt>
    <dgm:pt modelId="{C795CA9E-BA09-40FC-B4AC-C14FA79850E9}" type="parTrans" cxnId="{D0618967-5DEF-45B7-BBBF-FF8AF11F4D92}">
      <dgm:prSet/>
      <dgm:spPr/>
      <dgm:t>
        <a:bodyPr/>
        <a:lstStyle/>
        <a:p>
          <a:endParaRPr lang="en-US"/>
        </a:p>
      </dgm:t>
    </dgm:pt>
    <dgm:pt modelId="{D6511D9A-24DB-4A5A-8FA4-7581F8BD86D6}" type="sibTrans" cxnId="{D0618967-5DEF-45B7-BBBF-FF8AF11F4D92}">
      <dgm:prSet/>
      <dgm:spPr/>
      <dgm:t>
        <a:bodyPr/>
        <a:lstStyle/>
        <a:p>
          <a:endParaRPr lang="en-US"/>
        </a:p>
      </dgm:t>
    </dgm:pt>
    <dgm:pt modelId="{26F36D92-C8EE-47C0-86B9-C13A99254EB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>
              <a:latin typeface="Sofia Pro Regular" panose="020B0000000000000000" pitchFamily="34" charset="0"/>
            </a:rPr>
            <a:t>Doubled up with in a month</a:t>
          </a:r>
        </a:p>
      </dgm:t>
    </dgm:pt>
    <dgm:pt modelId="{66537DA8-4626-42D6-BF4F-C2A895466B41}" type="parTrans" cxnId="{7E41FD1D-426C-408B-AB19-74DE16B77EC2}">
      <dgm:prSet/>
      <dgm:spPr/>
      <dgm:t>
        <a:bodyPr/>
        <a:lstStyle/>
        <a:p>
          <a:endParaRPr lang="en-US"/>
        </a:p>
      </dgm:t>
    </dgm:pt>
    <dgm:pt modelId="{02B11804-9CDE-48F8-94AA-F8EB42504550}" type="sibTrans" cxnId="{7E41FD1D-426C-408B-AB19-74DE16B77EC2}">
      <dgm:prSet/>
      <dgm:spPr/>
      <dgm:t>
        <a:bodyPr/>
        <a:lstStyle/>
        <a:p>
          <a:endParaRPr lang="en-US"/>
        </a:p>
      </dgm:t>
    </dgm:pt>
    <dgm:pt modelId="{A6CCC7DC-3044-40EA-A129-9A13F45E4AAE}" type="pres">
      <dgm:prSet presAssocID="{44B9CDB9-7FE7-43E0-8307-25415961E31F}" presName="linear" presStyleCnt="0">
        <dgm:presLayoutVars>
          <dgm:animLvl val="lvl"/>
          <dgm:resizeHandles val="exact"/>
        </dgm:presLayoutVars>
      </dgm:prSet>
      <dgm:spPr/>
    </dgm:pt>
    <dgm:pt modelId="{7963E807-2892-4E40-BE5C-3D8CB9BC356D}" type="pres">
      <dgm:prSet presAssocID="{1098FF08-C860-458E-B17F-00376078BC68}" presName="parentText" presStyleLbl="node1" presStyleIdx="0" presStyleCnt="1" custScaleX="54547" custScaleY="56716" custLinFactNeighborX="-24397" custLinFactNeighborY="10466">
        <dgm:presLayoutVars>
          <dgm:chMax val="0"/>
          <dgm:bulletEnabled val="1"/>
        </dgm:presLayoutVars>
      </dgm:prSet>
      <dgm:spPr/>
    </dgm:pt>
    <dgm:pt modelId="{61B91610-1281-474F-9076-D4BB87E70F20}" type="pres">
      <dgm:prSet presAssocID="{1098FF08-C860-458E-B17F-00376078BC68}" presName="childText" presStyleLbl="revTx" presStyleIdx="0" presStyleCnt="1" custLinFactNeighborY="-26209">
        <dgm:presLayoutVars>
          <dgm:bulletEnabled val="1"/>
        </dgm:presLayoutVars>
      </dgm:prSet>
      <dgm:spPr/>
    </dgm:pt>
  </dgm:ptLst>
  <dgm:cxnLst>
    <dgm:cxn modelId="{7E41FD1D-426C-408B-AB19-74DE16B77EC2}" srcId="{1098FF08-C860-458E-B17F-00376078BC68}" destId="{26F36D92-C8EE-47C0-86B9-C13A99254EB4}" srcOrd="3" destOrd="0" parTransId="{66537DA8-4626-42D6-BF4F-C2A895466B41}" sibTransId="{02B11804-9CDE-48F8-94AA-F8EB42504550}"/>
    <dgm:cxn modelId="{83DF685C-F56B-4595-B719-980F37ADF209}" type="presOf" srcId="{44B9CDB9-7FE7-43E0-8307-25415961E31F}" destId="{A6CCC7DC-3044-40EA-A129-9A13F45E4AAE}" srcOrd="0" destOrd="0" presId="urn:microsoft.com/office/officeart/2005/8/layout/vList2"/>
    <dgm:cxn modelId="{D0618967-5DEF-45B7-BBBF-FF8AF11F4D92}" srcId="{1098FF08-C860-458E-B17F-00376078BC68}" destId="{EDA88C9A-E306-4B63-9A27-02FD89A375F6}" srcOrd="2" destOrd="0" parTransId="{C795CA9E-BA09-40FC-B4AC-C14FA79850E9}" sibTransId="{D6511D9A-24DB-4A5A-8FA4-7581F8BD86D6}"/>
    <dgm:cxn modelId="{2525A195-C60C-4DA6-A2C2-E42247F60F7E}" type="presOf" srcId="{BAFB608D-5E81-44E7-9D2E-15BEB543A4EB}" destId="{61B91610-1281-474F-9076-D4BB87E70F20}" srcOrd="0" destOrd="0" presId="urn:microsoft.com/office/officeart/2005/8/layout/vList2"/>
    <dgm:cxn modelId="{81AED497-E4A9-4E7C-8BC7-6887355E49F4}" srcId="{1098FF08-C860-458E-B17F-00376078BC68}" destId="{BAFB608D-5E81-44E7-9D2E-15BEB543A4EB}" srcOrd="0" destOrd="0" parTransId="{78F1FD90-F818-48EC-8A0F-2618C345168E}" sibTransId="{99FE1B6D-F42A-4817-B7F3-9604171BF199}"/>
    <dgm:cxn modelId="{373C24AC-0DD2-417E-BC15-D2F339D73E9D}" type="presOf" srcId="{58F9FCE6-03BC-488A-983E-2F9553250EB5}" destId="{61B91610-1281-474F-9076-D4BB87E70F20}" srcOrd="0" destOrd="1" presId="urn:microsoft.com/office/officeart/2005/8/layout/vList2"/>
    <dgm:cxn modelId="{CAABB2E5-37C2-460C-B928-9973A59BFB25}" type="presOf" srcId="{26F36D92-C8EE-47C0-86B9-C13A99254EB4}" destId="{61B91610-1281-474F-9076-D4BB87E70F20}" srcOrd="0" destOrd="3" presId="urn:microsoft.com/office/officeart/2005/8/layout/vList2"/>
    <dgm:cxn modelId="{D9486EE8-685B-4695-8298-0ECCDC7D1DEB}" srcId="{44B9CDB9-7FE7-43E0-8307-25415961E31F}" destId="{1098FF08-C860-458E-B17F-00376078BC68}" srcOrd="0" destOrd="0" parTransId="{0728E51D-C00D-4ED5-90BC-290B29400122}" sibTransId="{6F85D458-2488-4E10-A036-BBC126AB69ED}"/>
    <dgm:cxn modelId="{3E0C0BED-42F1-4951-9D1F-5AF1239EDFBF}" srcId="{1098FF08-C860-458E-B17F-00376078BC68}" destId="{58F9FCE6-03BC-488A-983E-2F9553250EB5}" srcOrd="1" destOrd="0" parTransId="{BF976637-A96D-47B1-B918-191E3DE621D0}" sibTransId="{DADF96ED-FCB1-49C6-ACB9-013909547AFC}"/>
    <dgm:cxn modelId="{553A2DFD-3C7F-4CB1-8369-2F23B3FBF582}" type="presOf" srcId="{1098FF08-C860-458E-B17F-00376078BC68}" destId="{7963E807-2892-4E40-BE5C-3D8CB9BC356D}" srcOrd="0" destOrd="0" presId="urn:microsoft.com/office/officeart/2005/8/layout/vList2"/>
    <dgm:cxn modelId="{120973FF-5231-4374-A9EE-1A4D29817243}" type="presOf" srcId="{EDA88C9A-E306-4B63-9A27-02FD89A375F6}" destId="{61B91610-1281-474F-9076-D4BB87E70F20}" srcOrd="0" destOrd="2" presId="urn:microsoft.com/office/officeart/2005/8/layout/vList2"/>
    <dgm:cxn modelId="{6114763A-A756-4F64-A362-1A5BF85D2987}" type="presParOf" srcId="{A6CCC7DC-3044-40EA-A129-9A13F45E4AAE}" destId="{7963E807-2892-4E40-BE5C-3D8CB9BC356D}" srcOrd="0" destOrd="0" presId="urn:microsoft.com/office/officeart/2005/8/layout/vList2"/>
    <dgm:cxn modelId="{A5507BDD-F73D-42B6-8034-8679F7F92FE1}" type="presParOf" srcId="{A6CCC7DC-3044-40EA-A129-9A13F45E4AAE}" destId="{61B91610-1281-474F-9076-D4BB87E70F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1E552C-8118-4EBD-8587-07FE2663FDA4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1F910-639E-465D-B2B5-3CBAAC3AEFA8}">
      <dgm:prSet phldrT="[Text]"/>
      <dgm:spPr/>
      <dgm:t>
        <a:bodyPr/>
        <a:lstStyle/>
        <a:p>
          <a:r>
            <a:rPr lang="en-US" dirty="0"/>
            <a:t>Foundations and Finance: ELMT and UB Financial Overview</a:t>
          </a:r>
        </a:p>
      </dgm:t>
    </dgm:pt>
    <dgm:pt modelId="{75090841-C271-4068-B81A-13CEA2DE2657}" type="parTrans" cxnId="{FB02D532-02D3-4D6A-B976-EFB4C1527510}">
      <dgm:prSet/>
      <dgm:spPr/>
      <dgm:t>
        <a:bodyPr/>
        <a:lstStyle/>
        <a:p>
          <a:endParaRPr lang="en-US"/>
        </a:p>
      </dgm:t>
    </dgm:pt>
    <dgm:pt modelId="{3CA8BDCE-C28E-494D-95D2-8A3C1DC81934}" type="sibTrans" cxnId="{FB02D532-02D3-4D6A-B976-EFB4C1527510}">
      <dgm:prSet/>
      <dgm:spPr/>
      <dgm:t>
        <a:bodyPr/>
        <a:lstStyle/>
        <a:p>
          <a:endParaRPr lang="en-US"/>
        </a:p>
      </dgm:t>
    </dgm:pt>
    <dgm:pt modelId="{A36BEFBF-4A38-4DBD-A769-59B1907CEC27}">
      <dgm:prSet phldrT="[Text]"/>
      <dgm:spPr/>
      <dgm:t>
        <a:bodyPr/>
        <a:lstStyle/>
        <a:p>
          <a:r>
            <a:rPr lang="en-US" dirty="0"/>
            <a:t>Building Blocks: The Essentials of University Budget Planning</a:t>
          </a:r>
        </a:p>
      </dgm:t>
    </dgm:pt>
    <dgm:pt modelId="{3B34F3BE-0699-44D5-A01F-5F9D81409ED7}" type="parTrans" cxnId="{7B1742B7-55A8-4696-BE87-FDB33C3B57B5}">
      <dgm:prSet/>
      <dgm:spPr/>
      <dgm:t>
        <a:bodyPr/>
        <a:lstStyle/>
        <a:p>
          <a:endParaRPr lang="en-US"/>
        </a:p>
      </dgm:t>
    </dgm:pt>
    <dgm:pt modelId="{93253E5E-C331-4242-A32B-1C998C929A3A}" type="sibTrans" cxnId="{7B1742B7-55A8-4696-BE87-FDB33C3B57B5}">
      <dgm:prSet/>
      <dgm:spPr/>
      <dgm:t>
        <a:bodyPr/>
        <a:lstStyle/>
        <a:p>
          <a:endParaRPr lang="en-US"/>
        </a:p>
      </dgm:t>
    </dgm:pt>
    <dgm:pt modelId="{9C315AA5-2E08-48CC-A799-8BB2E17F5E6B}">
      <dgm:prSet phldrT="[Text]"/>
      <dgm:spPr/>
      <dgm:t>
        <a:bodyPr/>
        <a:lstStyle/>
        <a:p>
          <a:r>
            <a:rPr lang="en-US" dirty="0"/>
            <a:t>Core Connections: Essentials for Business Services</a:t>
          </a:r>
        </a:p>
      </dgm:t>
    </dgm:pt>
    <dgm:pt modelId="{2D30A621-CCDB-4DCD-B2A1-BD6D2E2829FF}" type="parTrans" cxnId="{323D0867-E5C3-4211-B81B-956C59C36015}">
      <dgm:prSet/>
      <dgm:spPr/>
      <dgm:t>
        <a:bodyPr/>
        <a:lstStyle/>
        <a:p>
          <a:endParaRPr lang="en-US"/>
        </a:p>
      </dgm:t>
    </dgm:pt>
    <dgm:pt modelId="{23325367-D73D-4F03-B018-A03F45695135}" type="sibTrans" cxnId="{323D0867-E5C3-4211-B81B-956C59C36015}">
      <dgm:prSet/>
      <dgm:spPr/>
      <dgm:t>
        <a:bodyPr/>
        <a:lstStyle/>
        <a:p>
          <a:endParaRPr lang="en-US"/>
        </a:p>
      </dgm:t>
    </dgm:pt>
    <dgm:pt modelId="{FC98B5E4-7951-46F5-86A1-1836A94F0605}">
      <dgm:prSet phldrT="[Text]"/>
      <dgm:spPr/>
      <dgm:t>
        <a:bodyPr/>
        <a:lstStyle/>
        <a:p>
          <a:r>
            <a:rPr lang="en-US" dirty="0"/>
            <a:t>People Power: HR Staff Planning, Workforce Planning &amp; Organization Structure</a:t>
          </a:r>
        </a:p>
      </dgm:t>
    </dgm:pt>
    <dgm:pt modelId="{2318B4EC-7880-4726-B451-F231CEE43ACC}" type="parTrans" cxnId="{C0E5ABF7-5E30-45E5-9B66-5EEC14F6F381}">
      <dgm:prSet/>
      <dgm:spPr/>
      <dgm:t>
        <a:bodyPr/>
        <a:lstStyle/>
        <a:p>
          <a:endParaRPr lang="en-US"/>
        </a:p>
      </dgm:t>
    </dgm:pt>
    <dgm:pt modelId="{660D646E-3450-4149-BEC3-E8ADFC69CB63}" type="sibTrans" cxnId="{C0E5ABF7-5E30-45E5-9B66-5EEC14F6F381}">
      <dgm:prSet/>
      <dgm:spPr/>
      <dgm:t>
        <a:bodyPr/>
        <a:lstStyle/>
        <a:p>
          <a:endParaRPr lang="en-US"/>
        </a:p>
      </dgm:t>
    </dgm:pt>
    <dgm:pt modelId="{90263427-B990-430B-A8E2-52826A485CCC}">
      <dgm:prSet phldrT="[Text]"/>
      <dgm:spPr/>
      <dgm:t>
        <a:bodyPr/>
        <a:lstStyle/>
        <a:p>
          <a:r>
            <a:rPr lang="en-US" dirty="0"/>
            <a:t>Space to Thrive: Facilities Planning</a:t>
          </a:r>
        </a:p>
      </dgm:t>
    </dgm:pt>
    <dgm:pt modelId="{D9B21F16-95A1-49CC-9B3B-5722C9E38126}" type="parTrans" cxnId="{B8D831C7-14B1-4EEE-A493-9F2D201372B4}">
      <dgm:prSet/>
      <dgm:spPr/>
      <dgm:t>
        <a:bodyPr/>
        <a:lstStyle/>
        <a:p>
          <a:endParaRPr lang="en-US"/>
        </a:p>
      </dgm:t>
    </dgm:pt>
    <dgm:pt modelId="{55B73142-9A63-4189-A98F-A75E8B25E659}" type="sibTrans" cxnId="{B8D831C7-14B1-4EEE-A493-9F2D201372B4}">
      <dgm:prSet/>
      <dgm:spPr/>
      <dgm:t>
        <a:bodyPr/>
        <a:lstStyle/>
        <a:p>
          <a:endParaRPr lang="en-US"/>
        </a:p>
      </dgm:t>
    </dgm:pt>
    <dgm:pt modelId="{972C036A-57CD-44F5-9C07-BF33D2722EC1}">
      <dgm:prSet phldrT="[Text]"/>
      <dgm:spPr/>
      <dgm:t>
        <a:bodyPr/>
        <a:lstStyle/>
        <a:p>
          <a:r>
            <a:rPr lang="en-US" dirty="0"/>
            <a:t>Funding Fuel: Navigating the Essentials of UBF and Research Foundations</a:t>
          </a:r>
        </a:p>
      </dgm:t>
    </dgm:pt>
    <dgm:pt modelId="{6B261613-32A3-4261-83C5-0E4226405DC4}" type="parTrans" cxnId="{D0023A5A-11EA-4364-953B-62B358189F41}">
      <dgm:prSet/>
      <dgm:spPr/>
      <dgm:t>
        <a:bodyPr/>
        <a:lstStyle/>
        <a:p>
          <a:endParaRPr lang="en-US"/>
        </a:p>
      </dgm:t>
    </dgm:pt>
    <dgm:pt modelId="{45BC052E-F639-4BF0-950B-9EA386BA49B2}" type="sibTrans" cxnId="{D0023A5A-11EA-4364-953B-62B358189F41}">
      <dgm:prSet/>
      <dgm:spPr/>
      <dgm:t>
        <a:bodyPr/>
        <a:lstStyle/>
        <a:p>
          <a:endParaRPr lang="en-US"/>
        </a:p>
      </dgm:t>
    </dgm:pt>
    <dgm:pt modelId="{A1E9628E-92C2-4261-8DFD-D4B3964F3987}" type="pres">
      <dgm:prSet presAssocID="{4D1E552C-8118-4EBD-8587-07FE2663FDA4}" presName="Name0" presStyleCnt="0">
        <dgm:presLayoutVars>
          <dgm:dir/>
          <dgm:resizeHandles val="exact"/>
        </dgm:presLayoutVars>
      </dgm:prSet>
      <dgm:spPr/>
    </dgm:pt>
    <dgm:pt modelId="{F152C849-D410-4F2F-8F88-C9BBE5D246F8}" type="pres">
      <dgm:prSet presAssocID="{C5E1F910-639E-465D-B2B5-3CBAAC3AEFA8}" presName="node" presStyleLbl="node1" presStyleIdx="0" presStyleCnt="6">
        <dgm:presLayoutVars>
          <dgm:bulletEnabled val="1"/>
        </dgm:presLayoutVars>
      </dgm:prSet>
      <dgm:spPr/>
    </dgm:pt>
    <dgm:pt modelId="{8D0897FA-4881-4E7F-8754-AFFB96DC0C5E}" type="pres">
      <dgm:prSet presAssocID="{3CA8BDCE-C28E-494D-95D2-8A3C1DC81934}" presName="sibTrans" presStyleLbl="sibTrans1D1" presStyleIdx="0" presStyleCnt="5"/>
      <dgm:spPr/>
    </dgm:pt>
    <dgm:pt modelId="{04B0EBF6-E39B-4E12-9578-AAD757F58EBC}" type="pres">
      <dgm:prSet presAssocID="{3CA8BDCE-C28E-494D-95D2-8A3C1DC81934}" presName="connectorText" presStyleLbl="sibTrans1D1" presStyleIdx="0" presStyleCnt="5"/>
      <dgm:spPr/>
    </dgm:pt>
    <dgm:pt modelId="{E380A46A-15D7-46C1-BE57-3853513B61F9}" type="pres">
      <dgm:prSet presAssocID="{A36BEFBF-4A38-4DBD-A769-59B1907CEC27}" presName="node" presStyleLbl="node1" presStyleIdx="1" presStyleCnt="6">
        <dgm:presLayoutVars>
          <dgm:bulletEnabled val="1"/>
        </dgm:presLayoutVars>
      </dgm:prSet>
      <dgm:spPr/>
    </dgm:pt>
    <dgm:pt modelId="{D643AD42-4D2F-4E4A-898D-1EF07072B1AD}" type="pres">
      <dgm:prSet presAssocID="{93253E5E-C331-4242-A32B-1C998C929A3A}" presName="sibTrans" presStyleLbl="sibTrans1D1" presStyleIdx="1" presStyleCnt="5"/>
      <dgm:spPr/>
    </dgm:pt>
    <dgm:pt modelId="{398118C1-F6C3-4978-BDE1-6709E91D77C0}" type="pres">
      <dgm:prSet presAssocID="{93253E5E-C331-4242-A32B-1C998C929A3A}" presName="connectorText" presStyleLbl="sibTrans1D1" presStyleIdx="1" presStyleCnt="5"/>
      <dgm:spPr/>
    </dgm:pt>
    <dgm:pt modelId="{EBA384DA-9700-47AF-AF90-EC94D84568CD}" type="pres">
      <dgm:prSet presAssocID="{9C315AA5-2E08-48CC-A799-8BB2E17F5E6B}" presName="node" presStyleLbl="node1" presStyleIdx="2" presStyleCnt="6">
        <dgm:presLayoutVars>
          <dgm:bulletEnabled val="1"/>
        </dgm:presLayoutVars>
      </dgm:prSet>
      <dgm:spPr/>
    </dgm:pt>
    <dgm:pt modelId="{8DBF6C3D-041E-495D-B98F-02BA15FEC10B}" type="pres">
      <dgm:prSet presAssocID="{23325367-D73D-4F03-B018-A03F45695135}" presName="sibTrans" presStyleLbl="sibTrans1D1" presStyleIdx="2" presStyleCnt="5"/>
      <dgm:spPr/>
    </dgm:pt>
    <dgm:pt modelId="{B4EA3EE4-C88A-42EF-AD1A-6200F800F374}" type="pres">
      <dgm:prSet presAssocID="{23325367-D73D-4F03-B018-A03F45695135}" presName="connectorText" presStyleLbl="sibTrans1D1" presStyleIdx="2" presStyleCnt="5"/>
      <dgm:spPr/>
    </dgm:pt>
    <dgm:pt modelId="{9596BBA9-4A26-476C-A1F5-E669A0F4439F}" type="pres">
      <dgm:prSet presAssocID="{FC98B5E4-7951-46F5-86A1-1836A94F0605}" presName="node" presStyleLbl="node1" presStyleIdx="3" presStyleCnt="6">
        <dgm:presLayoutVars>
          <dgm:bulletEnabled val="1"/>
        </dgm:presLayoutVars>
      </dgm:prSet>
      <dgm:spPr/>
    </dgm:pt>
    <dgm:pt modelId="{2EADB481-8A45-4AA8-A955-8738599F9814}" type="pres">
      <dgm:prSet presAssocID="{660D646E-3450-4149-BEC3-E8ADFC69CB63}" presName="sibTrans" presStyleLbl="sibTrans1D1" presStyleIdx="3" presStyleCnt="5"/>
      <dgm:spPr/>
    </dgm:pt>
    <dgm:pt modelId="{32A67DE9-90B6-404B-A345-8F83AEE94611}" type="pres">
      <dgm:prSet presAssocID="{660D646E-3450-4149-BEC3-E8ADFC69CB63}" presName="connectorText" presStyleLbl="sibTrans1D1" presStyleIdx="3" presStyleCnt="5"/>
      <dgm:spPr/>
    </dgm:pt>
    <dgm:pt modelId="{4F95AB0E-A6E1-4B2D-B9D5-94934B624326}" type="pres">
      <dgm:prSet presAssocID="{90263427-B990-430B-A8E2-52826A485CCC}" presName="node" presStyleLbl="node1" presStyleIdx="4" presStyleCnt="6">
        <dgm:presLayoutVars>
          <dgm:bulletEnabled val="1"/>
        </dgm:presLayoutVars>
      </dgm:prSet>
      <dgm:spPr/>
    </dgm:pt>
    <dgm:pt modelId="{1B0D7500-E753-45E5-BB1F-37BD9266B76B}" type="pres">
      <dgm:prSet presAssocID="{55B73142-9A63-4189-A98F-A75E8B25E659}" presName="sibTrans" presStyleLbl="sibTrans1D1" presStyleIdx="4" presStyleCnt="5"/>
      <dgm:spPr/>
    </dgm:pt>
    <dgm:pt modelId="{4F63FDE5-779A-4D57-8709-16F35AD0FA31}" type="pres">
      <dgm:prSet presAssocID="{55B73142-9A63-4189-A98F-A75E8B25E659}" presName="connectorText" presStyleLbl="sibTrans1D1" presStyleIdx="4" presStyleCnt="5"/>
      <dgm:spPr/>
    </dgm:pt>
    <dgm:pt modelId="{2449CB70-5B9C-41BC-BF72-1E2BAD248ECA}" type="pres">
      <dgm:prSet presAssocID="{972C036A-57CD-44F5-9C07-BF33D2722EC1}" presName="node" presStyleLbl="node1" presStyleIdx="5" presStyleCnt="6">
        <dgm:presLayoutVars>
          <dgm:bulletEnabled val="1"/>
        </dgm:presLayoutVars>
      </dgm:prSet>
      <dgm:spPr/>
    </dgm:pt>
  </dgm:ptLst>
  <dgm:cxnLst>
    <dgm:cxn modelId="{A79B051B-6D0F-4923-8E9B-7052D606A44E}" type="presOf" srcId="{23325367-D73D-4F03-B018-A03F45695135}" destId="{B4EA3EE4-C88A-42EF-AD1A-6200F800F374}" srcOrd="1" destOrd="0" presId="urn:microsoft.com/office/officeart/2005/8/layout/bProcess3"/>
    <dgm:cxn modelId="{FB02D532-02D3-4D6A-B976-EFB4C1527510}" srcId="{4D1E552C-8118-4EBD-8587-07FE2663FDA4}" destId="{C5E1F910-639E-465D-B2B5-3CBAAC3AEFA8}" srcOrd="0" destOrd="0" parTransId="{75090841-C271-4068-B81A-13CEA2DE2657}" sibTransId="{3CA8BDCE-C28E-494D-95D2-8A3C1DC81934}"/>
    <dgm:cxn modelId="{1E82A041-A4AE-433F-9B12-810A48A21E24}" type="presOf" srcId="{A36BEFBF-4A38-4DBD-A769-59B1907CEC27}" destId="{E380A46A-15D7-46C1-BE57-3853513B61F9}" srcOrd="0" destOrd="0" presId="urn:microsoft.com/office/officeart/2005/8/layout/bProcess3"/>
    <dgm:cxn modelId="{6308CA41-817B-4E3F-B566-9852796665AF}" type="presOf" srcId="{23325367-D73D-4F03-B018-A03F45695135}" destId="{8DBF6C3D-041E-495D-B98F-02BA15FEC10B}" srcOrd="0" destOrd="0" presId="urn:microsoft.com/office/officeart/2005/8/layout/bProcess3"/>
    <dgm:cxn modelId="{2A2FD641-A0B4-4F98-949E-187FCB6CC0BE}" type="presOf" srcId="{55B73142-9A63-4189-A98F-A75E8B25E659}" destId="{1B0D7500-E753-45E5-BB1F-37BD9266B76B}" srcOrd="0" destOrd="0" presId="urn:microsoft.com/office/officeart/2005/8/layout/bProcess3"/>
    <dgm:cxn modelId="{323D0867-E5C3-4211-B81B-956C59C36015}" srcId="{4D1E552C-8118-4EBD-8587-07FE2663FDA4}" destId="{9C315AA5-2E08-48CC-A799-8BB2E17F5E6B}" srcOrd="2" destOrd="0" parTransId="{2D30A621-CCDB-4DCD-B2A1-BD6D2E2829FF}" sibTransId="{23325367-D73D-4F03-B018-A03F45695135}"/>
    <dgm:cxn modelId="{79771A6B-FB2F-4A47-8201-1CEB628AEA59}" type="presOf" srcId="{93253E5E-C331-4242-A32B-1C998C929A3A}" destId="{D643AD42-4D2F-4E4A-898D-1EF07072B1AD}" srcOrd="0" destOrd="0" presId="urn:microsoft.com/office/officeart/2005/8/layout/bProcess3"/>
    <dgm:cxn modelId="{9C85C952-9CE6-4827-B7BB-0C928D0A1CA5}" type="presOf" srcId="{C5E1F910-639E-465D-B2B5-3CBAAC3AEFA8}" destId="{F152C849-D410-4F2F-8F88-C9BBE5D246F8}" srcOrd="0" destOrd="0" presId="urn:microsoft.com/office/officeart/2005/8/layout/bProcess3"/>
    <dgm:cxn modelId="{B8CCA353-1213-4985-87EA-68BA7238BD9D}" type="presOf" srcId="{4D1E552C-8118-4EBD-8587-07FE2663FDA4}" destId="{A1E9628E-92C2-4261-8DFD-D4B3964F3987}" srcOrd="0" destOrd="0" presId="urn:microsoft.com/office/officeart/2005/8/layout/bProcess3"/>
    <dgm:cxn modelId="{138CBA53-FEEE-4E16-9C09-210256DA0D35}" type="presOf" srcId="{3CA8BDCE-C28E-494D-95D2-8A3C1DC81934}" destId="{8D0897FA-4881-4E7F-8754-AFFB96DC0C5E}" srcOrd="0" destOrd="0" presId="urn:microsoft.com/office/officeart/2005/8/layout/bProcess3"/>
    <dgm:cxn modelId="{337DD777-1030-4D67-A346-BC9E35ED6202}" type="presOf" srcId="{3CA8BDCE-C28E-494D-95D2-8A3C1DC81934}" destId="{04B0EBF6-E39B-4E12-9578-AAD757F58EBC}" srcOrd="1" destOrd="0" presId="urn:microsoft.com/office/officeart/2005/8/layout/bProcess3"/>
    <dgm:cxn modelId="{D0023A5A-11EA-4364-953B-62B358189F41}" srcId="{4D1E552C-8118-4EBD-8587-07FE2663FDA4}" destId="{972C036A-57CD-44F5-9C07-BF33D2722EC1}" srcOrd="5" destOrd="0" parTransId="{6B261613-32A3-4261-83C5-0E4226405DC4}" sibTransId="{45BC052E-F639-4BF0-950B-9EA386BA49B2}"/>
    <dgm:cxn modelId="{5BF89986-066D-4C80-964B-195A18F04705}" type="presOf" srcId="{660D646E-3450-4149-BEC3-E8ADFC69CB63}" destId="{2EADB481-8A45-4AA8-A955-8738599F9814}" srcOrd="0" destOrd="0" presId="urn:microsoft.com/office/officeart/2005/8/layout/bProcess3"/>
    <dgm:cxn modelId="{16DFFA8C-D2CF-49F2-ACCD-21ED22E1BB5D}" type="presOf" srcId="{55B73142-9A63-4189-A98F-A75E8B25E659}" destId="{4F63FDE5-779A-4D57-8709-16F35AD0FA31}" srcOrd="1" destOrd="0" presId="urn:microsoft.com/office/officeart/2005/8/layout/bProcess3"/>
    <dgm:cxn modelId="{96962C93-859C-4294-9462-764490EDEA56}" type="presOf" srcId="{972C036A-57CD-44F5-9C07-BF33D2722EC1}" destId="{2449CB70-5B9C-41BC-BF72-1E2BAD248ECA}" srcOrd="0" destOrd="0" presId="urn:microsoft.com/office/officeart/2005/8/layout/bProcess3"/>
    <dgm:cxn modelId="{8D8976AA-2BD5-4CBB-9211-B6B19DA37EBD}" type="presOf" srcId="{90263427-B990-430B-A8E2-52826A485CCC}" destId="{4F95AB0E-A6E1-4B2D-B9D5-94934B624326}" srcOrd="0" destOrd="0" presId="urn:microsoft.com/office/officeart/2005/8/layout/bProcess3"/>
    <dgm:cxn modelId="{3467A0AE-2CBF-4AC3-B5EE-8951A411614E}" type="presOf" srcId="{93253E5E-C331-4242-A32B-1C998C929A3A}" destId="{398118C1-F6C3-4978-BDE1-6709E91D77C0}" srcOrd="1" destOrd="0" presId="urn:microsoft.com/office/officeart/2005/8/layout/bProcess3"/>
    <dgm:cxn modelId="{43C04FAF-7496-4E37-AB8F-E99DEEB83446}" type="presOf" srcId="{660D646E-3450-4149-BEC3-E8ADFC69CB63}" destId="{32A67DE9-90B6-404B-A345-8F83AEE94611}" srcOrd="1" destOrd="0" presId="urn:microsoft.com/office/officeart/2005/8/layout/bProcess3"/>
    <dgm:cxn modelId="{F2EBF5B3-4119-49F0-8960-92CCF73723B4}" type="presOf" srcId="{9C315AA5-2E08-48CC-A799-8BB2E17F5E6B}" destId="{EBA384DA-9700-47AF-AF90-EC94D84568CD}" srcOrd="0" destOrd="0" presId="urn:microsoft.com/office/officeart/2005/8/layout/bProcess3"/>
    <dgm:cxn modelId="{7B1742B7-55A8-4696-BE87-FDB33C3B57B5}" srcId="{4D1E552C-8118-4EBD-8587-07FE2663FDA4}" destId="{A36BEFBF-4A38-4DBD-A769-59B1907CEC27}" srcOrd="1" destOrd="0" parTransId="{3B34F3BE-0699-44D5-A01F-5F9D81409ED7}" sibTransId="{93253E5E-C331-4242-A32B-1C998C929A3A}"/>
    <dgm:cxn modelId="{B8D831C7-14B1-4EEE-A493-9F2D201372B4}" srcId="{4D1E552C-8118-4EBD-8587-07FE2663FDA4}" destId="{90263427-B990-430B-A8E2-52826A485CCC}" srcOrd="4" destOrd="0" parTransId="{D9B21F16-95A1-49CC-9B3B-5722C9E38126}" sibTransId="{55B73142-9A63-4189-A98F-A75E8B25E659}"/>
    <dgm:cxn modelId="{FEDF77E0-1860-4648-8BBB-7C911C2446E5}" type="presOf" srcId="{FC98B5E4-7951-46F5-86A1-1836A94F0605}" destId="{9596BBA9-4A26-476C-A1F5-E669A0F4439F}" srcOrd="0" destOrd="0" presId="urn:microsoft.com/office/officeart/2005/8/layout/bProcess3"/>
    <dgm:cxn modelId="{C0E5ABF7-5E30-45E5-9B66-5EEC14F6F381}" srcId="{4D1E552C-8118-4EBD-8587-07FE2663FDA4}" destId="{FC98B5E4-7951-46F5-86A1-1836A94F0605}" srcOrd="3" destOrd="0" parTransId="{2318B4EC-7880-4726-B451-F231CEE43ACC}" sibTransId="{660D646E-3450-4149-BEC3-E8ADFC69CB63}"/>
    <dgm:cxn modelId="{E2CD5B9E-CE5A-4267-AC89-A34B8FCD0A08}" type="presParOf" srcId="{A1E9628E-92C2-4261-8DFD-D4B3964F3987}" destId="{F152C849-D410-4F2F-8F88-C9BBE5D246F8}" srcOrd="0" destOrd="0" presId="urn:microsoft.com/office/officeart/2005/8/layout/bProcess3"/>
    <dgm:cxn modelId="{2B72BFE2-A71E-4AF0-B52B-639F4DF74E27}" type="presParOf" srcId="{A1E9628E-92C2-4261-8DFD-D4B3964F3987}" destId="{8D0897FA-4881-4E7F-8754-AFFB96DC0C5E}" srcOrd="1" destOrd="0" presId="urn:microsoft.com/office/officeart/2005/8/layout/bProcess3"/>
    <dgm:cxn modelId="{5C42BD6D-A3B5-42CC-823A-9BF86C48FF04}" type="presParOf" srcId="{8D0897FA-4881-4E7F-8754-AFFB96DC0C5E}" destId="{04B0EBF6-E39B-4E12-9578-AAD757F58EBC}" srcOrd="0" destOrd="0" presId="urn:microsoft.com/office/officeart/2005/8/layout/bProcess3"/>
    <dgm:cxn modelId="{E31BBAF1-3EEC-4842-A19F-F8A970D04563}" type="presParOf" srcId="{A1E9628E-92C2-4261-8DFD-D4B3964F3987}" destId="{E380A46A-15D7-46C1-BE57-3853513B61F9}" srcOrd="2" destOrd="0" presId="urn:microsoft.com/office/officeart/2005/8/layout/bProcess3"/>
    <dgm:cxn modelId="{8DA43345-4F38-454C-BD6C-A0985008570F}" type="presParOf" srcId="{A1E9628E-92C2-4261-8DFD-D4B3964F3987}" destId="{D643AD42-4D2F-4E4A-898D-1EF07072B1AD}" srcOrd="3" destOrd="0" presId="urn:microsoft.com/office/officeart/2005/8/layout/bProcess3"/>
    <dgm:cxn modelId="{E6C9B937-7078-4DB9-86C3-CE844BAF2219}" type="presParOf" srcId="{D643AD42-4D2F-4E4A-898D-1EF07072B1AD}" destId="{398118C1-F6C3-4978-BDE1-6709E91D77C0}" srcOrd="0" destOrd="0" presId="urn:microsoft.com/office/officeart/2005/8/layout/bProcess3"/>
    <dgm:cxn modelId="{90B6D762-318F-465B-9BA8-D20699FDE794}" type="presParOf" srcId="{A1E9628E-92C2-4261-8DFD-D4B3964F3987}" destId="{EBA384DA-9700-47AF-AF90-EC94D84568CD}" srcOrd="4" destOrd="0" presId="urn:microsoft.com/office/officeart/2005/8/layout/bProcess3"/>
    <dgm:cxn modelId="{BFAB4AEA-EEC8-4D0F-BDA6-7347EB0AC858}" type="presParOf" srcId="{A1E9628E-92C2-4261-8DFD-D4B3964F3987}" destId="{8DBF6C3D-041E-495D-B98F-02BA15FEC10B}" srcOrd="5" destOrd="0" presId="urn:microsoft.com/office/officeart/2005/8/layout/bProcess3"/>
    <dgm:cxn modelId="{D326FCAF-3CC6-4B2A-A559-7E5BAE58520C}" type="presParOf" srcId="{8DBF6C3D-041E-495D-B98F-02BA15FEC10B}" destId="{B4EA3EE4-C88A-42EF-AD1A-6200F800F374}" srcOrd="0" destOrd="0" presId="urn:microsoft.com/office/officeart/2005/8/layout/bProcess3"/>
    <dgm:cxn modelId="{0AD9D9BE-7E21-4388-8470-0372233B5D59}" type="presParOf" srcId="{A1E9628E-92C2-4261-8DFD-D4B3964F3987}" destId="{9596BBA9-4A26-476C-A1F5-E669A0F4439F}" srcOrd="6" destOrd="0" presId="urn:microsoft.com/office/officeart/2005/8/layout/bProcess3"/>
    <dgm:cxn modelId="{C47527AF-BFBA-4FA6-8EDB-D1FD9B633370}" type="presParOf" srcId="{A1E9628E-92C2-4261-8DFD-D4B3964F3987}" destId="{2EADB481-8A45-4AA8-A955-8738599F9814}" srcOrd="7" destOrd="0" presId="urn:microsoft.com/office/officeart/2005/8/layout/bProcess3"/>
    <dgm:cxn modelId="{F4DA1EB5-8788-48FF-872A-6BDECB8BC340}" type="presParOf" srcId="{2EADB481-8A45-4AA8-A955-8738599F9814}" destId="{32A67DE9-90B6-404B-A345-8F83AEE94611}" srcOrd="0" destOrd="0" presId="urn:microsoft.com/office/officeart/2005/8/layout/bProcess3"/>
    <dgm:cxn modelId="{4ABBAE57-41C3-4DAB-AA45-4C431616D1C6}" type="presParOf" srcId="{A1E9628E-92C2-4261-8DFD-D4B3964F3987}" destId="{4F95AB0E-A6E1-4B2D-B9D5-94934B624326}" srcOrd="8" destOrd="0" presId="urn:microsoft.com/office/officeart/2005/8/layout/bProcess3"/>
    <dgm:cxn modelId="{0C09CFE7-6F93-4E1A-A440-8B5CC0F1EA5A}" type="presParOf" srcId="{A1E9628E-92C2-4261-8DFD-D4B3964F3987}" destId="{1B0D7500-E753-45E5-BB1F-37BD9266B76B}" srcOrd="9" destOrd="0" presId="urn:microsoft.com/office/officeart/2005/8/layout/bProcess3"/>
    <dgm:cxn modelId="{DA1C072D-71C6-4CD1-B099-95CC579DBC98}" type="presParOf" srcId="{1B0D7500-E753-45E5-BB1F-37BD9266B76B}" destId="{4F63FDE5-779A-4D57-8709-16F35AD0FA31}" srcOrd="0" destOrd="0" presId="urn:microsoft.com/office/officeart/2005/8/layout/bProcess3"/>
    <dgm:cxn modelId="{90793285-53A5-47A4-A118-EBF96035842E}" type="presParOf" srcId="{A1E9628E-92C2-4261-8DFD-D4B3964F3987}" destId="{2449CB70-5B9C-41BC-BF72-1E2BAD248EC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D978E-AC6D-45D3-937D-8C20BE98C4AC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6CB57-E1F2-4BF7-90E6-E88854175A53}">
      <dgm:prSet phldrT="[Text]"/>
      <dgm:spPr/>
      <dgm:t>
        <a:bodyPr/>
        <a:lstStyle/>
        <a:p>
          <a:r>
            <a:rPr lang="en-US" dirty="0"/>
            <a:t>Tech Essentials: Intro to Technical Proficiency &amp; UPlan for UBOs</a:t>
          </a:r>
        </a:p>
      </dgm:t>
    </dgm:pt>
    <dgm:pt modelId="{D7F92491-4A3B-40A5-A3F7-D591C4A60564}" type="parTrans" cxnId="{AF283674-7AE3-40AA-B01E-B9B026A7B190}">
      <dgm:prSet/>
      <dgm:spPr/>
      <dgm:t>
        <a:bodyPr/>
        <a:lstStyle/>
        <a:p>
          <a:endParaRPr lang="en-US"/>
        </a:p>
      </dgm:t>
    </dgm:pt>
    <dgm:pt modelId="{5314DCE9-8A20-4400-9151-4F9BDA508C14}" type="sibTrans" cxnId="{AF283674-7AE3-40AA-B01E-B9B026A7B190}">
      <dgm:prSet/>
      <dgm:spPr/>
      <dgm:t>
        <a:bodyPr/>
        <a:lstStyle/>
        <a:p>
          <a:endParaRPr lang="en-US"/>
        </a:p>
      </dgm:t>
    </dgm:pt>
    <dgm:pt modelId="{F1D4ED05-503B-412A-8063-B6F80C59CEF1}">
      <dgm:prSet phldrT="[Text]"/>
      <dgm:spPr/>
      <dgm:t>
        <a:bodyPr/>
        <a:lstStyle/>
        <a:p>
          <a:r>
            <a:rPr lang="en-US" dirty="0"/>
            <a:t>Skill Builder: Intermediate SIRI Refresher</a:t>
          </a:r>
        </a:p>
      </dgm:t>
    </dgm:pt>
    <dgm:pt modelId="{503282E6-256A-4B8D-9100-E97ED1A3765F}" type="parTrans" cxnId="{F9AFFF2E-46F9-4EC1-B9FE-D283F2DBEA73}">
      <dgm:prSet/>
      <dgm:spPr/>
      <dgm:t>
        <a:bodyPr/>
        <a:lstStyle/>
        <a:p>
          <a:endParaRPr lang="en-US"/>
        </a:p>
      </dgm:t>
    </dgm:pt>
    <dgm:pt modelId="{03F0DD04-0C29-4F29-B67C-6E61B6C8D686}" type="sibTrans" cxnId="{F9AFFF2E-46F9-4EC1-B9FE-D283F2DBEA73}">
      <dgm:prSet/>
      <dgm:spPr/>
      <dgm:t>
        <a:bodyPr/>
        <a:lstStyle/>
        <a:p>
          <a:endParaRPr lang="en-US"/>
        </a:p>
      </dgm:t>
    </dgm:pt>
    <dgm:pt modelId="{28B2AE19-BFD6-43FD-A40E-1F4BE151E729}">
      <dgm:prSet phldrT="[Text]"/>
      <dgm:spPr/>
      <dgm:t>
        <a:bodyPr/>
        <a:lstStyle/>
        <a:p>
          <a:r>
            <a:rPr lang="en-US" dirty="0"/>
            <a:t>Skill Builder: Intermediate Tableau and OIA Refresher</a:t>
          </a:r>
        </a:p>
      </dgm:t>
    </dgm:pt>
    <dgm:pt modelId="{E6C380A5-BF65-44A1-B636-76BF45E1F1DE}" type="parTrans" cxnId="{CDEC9DFC-DD85-4709-B456-2D1C535824AC}">
      <dgm:prSet/>
      <dgm:spPr/>
      <dgm:t>
        <a:bodyPr/>
        <a:lstStyle/>
        <a:p>
          <a:endParaRPr lang="en-US"/>
        </a:p>
      </dgm:t>
    </dgm:pt>
    <dgm:pt modelId="{4E950478-E885-421F-8E84-C1FD817D89D3}" type="sibTrans" cxnId="{CDEC9DFC-DD85-4709-B456-2D1C535824AC}">
      <dgm:prSet/>
      <dgm:spPr/>
      <dgm:t>
        <a:bodyPr/>
        <a:lstStyle/>
        <a:p>
          <a:endParaRPr lang="en-US"/>
        </a:p>
      </dgm:t>
    </dgm:pt>
    <dgm:pt modelId="{D97B4014-F103-4DCC-9016-81BD2CE03120}">
      <dgm:prSet phldrT="[Text]"/>
      <dgm:spPr/>
      <dgm:t>
        <a:bodyPr/>
        <a:lstStyle/>
        <a:p>
          <a:r>
            <a:rPr lang="en-US" dirty="0"/>
            <a:t>Blue Basics: ShopBlue</a:t>
          </a:r>
        </a:p>
      </dgm:t>
    </dgm:pt>
    <dgm:pt modelId="{7D467DA6-C397-452E-94B8-4D8F252049D5}" type="parTrans" cxnId="{75035138-ED6D-420E-878D-977C1EE52EF6}">
      <dgm:prSet/>
      <dgm:spPr/>
      <dgm:t>
        <a:bodyPr/>
        <a:lstStyle/>
        <a:p>
          <a:endParaRPr lang="en-US"/>
        </a:p>
      </dgm:t>
    </dgm:pt>
    <dgm:pt modelId="{DF87626E-5A4D-4626-B80F-75E95B3FEB8F}" type="sibTrans" cxnId="{75035138-ED6D-420E-878D-977C1EE52EF6}">
      <dgm:prSet/>
      <dgm:spPr/>
      <dgm:t>
        <a:bodyPr/>
        <a:lstStyle/>
        <a:p>
          <a:endParaRPr lang="en-US"/>
        </a:p>
      </dgm:t>
    </dgm:pt>
    <dgm:pt modelId="{BF89C973-518D-4AD9-BB15-005AD3661AB1}">
      <dgm:prSet phldrT="[Text]"/>
      <dgm:spPr/>
      <dgm:t>
        <a:bodyPr/>
        <a:lstStyle/>
        <a:p>
          <a:r>
            <a:rPr lang="en-US" dirty="0"/>
            <a:t>Blue Basics: Blue Services and Concur</a:t>
          </a:r>
        </a:p>
      </dgm:t>
    </dgm:pt>
    <dgm:pt modelId="{B5C26A96-1E31-4E17-A364-016E8C2EC8A5}" type="parTrans" cxnId="{DBB83C6E-8AE8-4553-9418-0E76371059B9}">
      <dgm:prSet/>
      <dgm:spPr/>
      <dgm:t>
        <a:bodyPr/>
        <a:lstStyle/>
        <a:p>
          <a:endParaRPr lang="en-US"/>
        </a:p>
      </dgm:t>
    </dgm:pt>
    <dgm:pt modelId="{10F0D78D-1551-4047-B0B0-FD386C1BACDB}" type="sibTrans" cxnId="{DBB83C6E-8AE8-4553-9418-0E76371059B9}">
      <dgm:prSet/>
      <dgm:spPr/>
      <dgm:t>
        <a:bodyPr/>
        <a:lstStyle/>
        <a:p>
          <a:endParaRPr lang="en-US"/>
        </a:p>
      </dgm:t>
    </dgm:pt>
    <dgm:pt modelId="{478EF48F-05DF-4BF6-A2FB-6168F226B79F}" type="pres">
      <dgm:prSet presAssocID="{57ED978E-AC6D-45D3-937D-8C20BE98C4AC}" presName="Name0" presStyleCnt="0">
        <dgm:presLayoutVars>
          <dgm:dir/>
          <dgm:resizeHandles val="exact"/>
        </dgm:presLayoutVars>
      </dgm:prSet>
      <dgm:spPr/>
    </dgm:pt>
    <dgm:pt modelId="{AF8FA9B5-C64A-4A3B-B7EE-39C99504EB83}" type="pres">
      <dgm:prSet presAssocID="{6BE6CB57-E1F2-4BF7-90E6-E88854175A53}" presName="node" presStyleLbl="node1" presStyleIdx="0" presStyleCnt="5">
        <dgm:presLayoutVars>
          <dgm:bulletEnabled val="1"/>
        </dgm:presLayoutVars>
      </dgm:prSet>
      <dgm:spPr/>
    </dgm:pt>
    <dgm:pt modelId="{653BB39B-44A7-4560-97F1-D2206113BCEC}" type="pres">
      <dgm:prSet presAssocID="{5314DCE9-8A20-4400-9151-4F9BDA508C14}" presName="sibTrans" presStyleLbl="sibTrans1D1" presStyleIdx="0" presStyleCnt="4"/>
      <dgm:spPr/>
    </dgm:pt>
    <dgm:pt modelId="{5133C93E-A897-43F7-975A-69419C8D7D41}" type="pres">
      <dgm:prSet presAssocID="{5314DCE9-8A20-4400-9151-4F9BDA508C14}" presName="connectorText" presStyleLbl="sibTrans1D1" presStyleIdx="0" presStyleCnt="4"/>
      <dgm:spPr/>
    </dgm:pt>
    <dgm:pt modelId="{84581E2E-A44B-4EFB-8807-CDAE68D45968}" type="pres">
      <dgm:prSet presAssocID="{F1D4ED05-503B-412A-8063-B6F80C59CEF1}" presName="node" presStyleLbl="node1" presStyleIdx="1" presStyleCnt="5">
        <dgm:presLayoutVars>
          <dgm:bulletEnabled val="1"/>
        </dgm:presLayoutVars>
      </dgm:prSet>
      <dgm:spPr/>
    </dgm:pt>
    <dgm:pt modelId="{05FB01E0-830F-4A48-9327-1653CB57B113}" type="pres">
      <dgm:prSet presAssocID="{03F0DD04-0C29-4F29-B67C-6E61B6C8D686}" presName="sibTrans" presStyleLbl="sibTrans1D1" presStyleIdx="1" presStyleCnt="4"/>
      <dgm:spPr/>
    </dgm:pt>
    <dgm:pt modelId="{3E7727A5-A9AA-4707-865F-A140705AA592}" type="pres">
      <dgm:prSet presAssocID="{03F0DD04-0C29-4F29-B67C-6E61B6C8D686}" presName="connectorText" presStyleLbl="sibTrans1D1" presStyleIdx="1" presStyleCnt="4"/>
      <dgm:spPr/>
    </dgm:pt>
    <dgm:pt modelId="{70163C17-33FE-4696-95D3-DC4DA8490D6A}" type="pres">
      <dgm:prSet presAssocID="{28B2AE19-BFD6-43FD-A40E-1F4BE151E729}" presName="node" presStyleLbl="node1" presStyleIdx="2" presStyleCnt="5">
        <dgm:presLayoutVars>
          <dgm:bulletEnabled val="1"/>
        </dgm:presLayoutVars>
      </dgm:prSet>
      <dgm:spPr/>
    </dgm:pt>
    <dgm:pt modelId="{8FDA3968-C9FD-4C0C-BCA5-F5A54092A9B4}" type="pres">
      <dgm:prSet presAssocID="{4E950478-E885-421F-8E84-C1FD817D89D3}" presName="sibTrans" presStyleLbl="sibTrans1D1" presStyleIdx="2" presStyleCnt="4"/>
      <dgm:spPr/>
    </dgm:pt>
    <dgm:pt modelId="{9BEA7CE8-0291-4083-BB65-A0FB8D1C7266}" type="pres">
      <dgm:prSet presAssocID="{4E950478-E885-421F-8E84-C1FD817D89D3}" presName="connectorText" presStyleLbl="sibTrans1D1" presStyleIdx="2" presStyleCnt="4"/>
      <dgm:spPr/>
    </dgm:pt>
    <dgm:pt modelId="{32667805-AE70-4EF3-87CB-8B0DFEE4F812}" type="pres">
      <dgm:prSet presAssocID="{D97B4014-F103-4DCC-9016-81BD2CE03120}" presName="node" presStyleLbl="node1" presStyleIdx="3" presStyleCnt="5">
        <dgm:presLayoutVars>
          <dgm:bulletEnabled val="1"/>
        </dgm:presLayoutVars>
      </dgm:prSet>
      <dgm:spPr/>
    </dgm:pt>
    <dgm:pt modelId="{5DEF92B9-C749-4CFC-B769-035466F385C9}" type="pres">
      <dgm:prSet presAssocID="{DF87626E-5A4D-4626-B80F-75E95B3FEB8F}" presName="sibTrans" presStyleLbl="sibTrans1D1" presStyleIdx="3" presStyleCnt="4"/>
      <dgm:spPr/>
    </dgm:pt>
    <dgm:pt modelId="{3011CFFE-781A-4256-BC34-5EA4FA10951C}" type="pres">
      <dgm:prSet presAssocID="{DF87626E-5A4D-4626-B80F-75E95B3FEB8F}" presName="connectorText" presStyleLbl="sibTrans1D1" presStyleIdx="3" presStyleCnt="4"/>
      <dgm:spPr/>
    </dgm:pt>
    <dgm:pt modelId="{8224B4E2-24D3-4E13-827C-20D6CD92C26D}" type="pres">
      <dgm:prSet presAssocID="{BF89C973-518D-4AD9-BB15-005AD3661AB1}" presName="node" presStyleLbl="node1" presStyleIdx="4" presStyleCnt="5">
        <dgm:presLayoutVars>
          <dgm:bulletEnabled val="1"/>
        </dgm:presLayoutVars>
      </dgm:prSet>
      <dgm:spPr/>
    </dgm:pt>
  </dgm:ptLst>
  <dgm:cxnLst>
    <dgm:cxn modelId="{EEFDCC04-AD6D-42C1-BBD1-8C3575E62333}" type="presOf" srcId="{4E950478-E885-421F-8E84-C1FD817D89D3}" destId="{8FDA3968-C9FD-4C0C-BCA5-F5A54092A9B4}" srcOrd="0" destOrd="0" presId="urn:microsoft.com/office/officeart/2005/8/layout/bProcess3"/>
    <dgm:cxn modelId="{F2A0A506-732F-4B32-83D5-4F06096D831A}" type="presOf" srcId="{03F0DD04-0C29-4F29-B67C-6E61B6C8D686}" destId="{05FB01E0-830F-4A48-9327-1653CB57B113}" srcOrd="0" destOrd="0" presId="urn:microsoft.com/office/officeart/2005/8/layout/bProcess3"/>
    <dgm:cxn modelId="{84028008-B4E1-469B-A4D7-2CFEA957057D}" type="presOf" srcId="{28B2AE19-BFD6-43FD-A40E-1F4BE151E729}" destId="{70163C17-33FE-4696-95D3-DC4DA8490D6A}" srcOrd="0" destOrd="0" presId="urn:microsoft.com/office/officeart/2005/8/layout/bProcess3"/>
    <dgm:cxn modelId="{A199A711-7B0B-40C7-8453-9073F2AA0E43}" type="presOf" srcId="{D97B4014-F103-4DCC-9016-81BD2CE03120}" destId="{32667805-AE70-4EF3-87CB-8B0DFEE4F812}" srcOrd="0" destOrd="0" presId="urn:microsoft.com/office/officeart/2005/8/layout/bProcess3"/>
    <dgm:cxn modelId="{092A361A-D6BB-42D4-9E33-57804F191874}" type="presOf" srcId="{4E950478-E885-421F-8E84-C1FD817D89D3}" destId="{9BEA7CE8-0291-4083-BB65-A0FB8D1C7266}" srcOrd="1" destOrd="0" presId="urn:microsoft.com/office/officeart/2005/8/layout/bProcess3"/>
    <dgm:cxn modelId="{7C24221B-21BC-40CA-BFF1-958452415D1E}" type="presOf" srcId="{DF87626E-5A4D-4626-B80F-75E95B3FEB8F}" destId="{3011CFFE-781A-4256-BC34-5EA4FA10951C}" srcOrd="1" destOrd="0" presId="urn:microsoft.com/office/officeart/2005/8/layout/bProcess3"/>
    <dgm:cxn modelId="{93677127-DB99-4A0D-9DB8-034F2B96C411}" type="presOf" srcId="{BF89C973-518D-4AD9-BB15-005AD3661AB1}" destId="{8224B4E2-24D3-4E13-827C-20D6CD92C26D}" srcOrd="0" destOrd="0" presId="urn:microsoft.com/office/officeart/2005/8/layout/bProcess3"/>
    <dgm:cxn modelId="{F9AFFF2E-46F9-4EC1-B9FE-D283F2DBEA73}" srcId="{57ED978E-AC6D-45D3-937D-8C20BE98C4AC}" destId="{F1D4ED05-503B-412A-8063-B6F80C59CEF1}" srcOrd="1" destOrd="0" parTransId="{503282E6-256A-4B8D-9100-E97ED1A3765F}" sibTransId="{03F0DD04-0C29-4F29-B67C-6E61B6C8D686}"/>
    <dgm:cxn modelId="{404C6B30-8082-46E5-A374-8FACBC9649D1}" type="presOf" srcId="{5314DCE9-8A20-4400-9151-4F9BDA508C14}" destId="{5133C93E-A897-43F7-975A-69419C8D7D41}" srcOrd="1" destOrd="0" presId="urn:microsoft.com/office/officeart/2005/8/layout/bProcess3"/>
    <dgm:cxn modelId="{75035138-ED6D-420E-878D-977C1EE52EF6}" srcId="{57ED978E-AC6D-45D3-937D-8C20BE98C4AC}" destId="{D97B4014-F103-4DCC-9016-81BD2CE03120}" srcOrd="3" destOrd="0" parTransId="{7D467DA6-C397-452E-94B8-4D8F252049D5}" sibTransId="{DF87626E-5A4D-4626-B80F-75E95B3FEB8F}"/>
    <dgm:cxn modelId="{7090DB65-F30B-457F-81A4-6E15112732E9}" type="presOf" srcId="{6BE6CB57-E1F2-4BF7-90E6-E88854175A53}" destId="{AF8FA9B5-C64A-4A3B-B7EE-39C99504EB83}" srcOrd="0" destOrd="0" presId="urn:microsoft.com/office/officeart/2005/8/layout/bProcess3"/>
    <dgm:cxn modelId="{DBB83C6E-8AE8-4553-9418-0E76371059B9}" srcId="{57ED978E-AC6D-45D3-937D-8C20BE98C4AC}" destId="{BF89C973-518D-4AD9-BB15-005AD3661AB1}" srcOrd="4" destOrd="0" parTransId="{B5C26A96-1E31-4E17-A364-016E8C2EC8A5}" sibTransId="{10F0D78D-1551-4047-B0B0-FD386C1BACDB}"/>
    <dgm:cxn modelId="{AF283674-7AE3-40AA-B01E-B9B026A7B190}" srcId="{57ED978E-AC6D-45D3-937D-8C20BE98C4AC}" destId="{6BE6CB57-E1F2-4BF7-90E6-E88854175A53}" srcOrd="0" destOrd="0" parTransId="{D7F92491-4A3B-40A5-A3F7-D591C4A60564}" sibTransId="{5314DCE9-8A20-4400-9151-4F9BDA508C14}"/>
    <dgm:cxn modelId="{902A809E-3776-4C81-BCA6-5CF4D125126A}" type="presOf" srcId="{57ED978E-AC6D-45D3-937D-8C20BE98C4AC}" destId="{478EF48F-05DF-4BF6-A2FB-6168F226B79F}" srcOrd="0" destOrd="0" presId="urn:microsoft.com/office/officeart/2005/8/layout/bProcess3"/>
    <dgm:cxn modelId="{47988E9F-3795-473D-80CD-B40CA6D0A415}" type="presOf" srcId="{5314DCE9-8A20-4400-9151-4F9BDA508C14}" destId="{653BB39B-44A7-4560-97F1-D2206113BCEC}" srcOrd="0" destOrd="0" presId="urn:microsoft.com/office/officeart/2005/8/layout/bProcess3"/>
    <dgm:cxn modelId="{90481AC0-0679-40D2-88C4-B0068D895196}" type="presOf" srcId="{DF87626E-5A4D-4626-B80F-75E95B3FEB8F}" destId="{5DEF92B9-C749-4CFC-B769-035466F385C9}" srcOrd="0" destOrd="0" presId="urn:microsoft.com/office/officeart/2005/8/layout/bProcess3"/>
    <dgm:cxn modelId="{58AEABDB-CD83-41E5-BF52-F2B5955A4169}" type="presOf" srcId="{F1D4ED05-503B-412A-8063-B6F80C59CEF1}" destId="{84581E2E-A44B-4EFB-8807-CDAE68D45968}" srcOrd="0" destOrd="0" presId="urn:microsoft.com/office/officeart/2005/8/layout/bProcess3"/>
    <dgm:cxn modelId="{4E4A19EA-A379-4BFB-8F70-BAB7A80011D5}" type="presOf" srcId="{03F0DD04-0C29-4F29-B67C-6E61B6C8D686}" destId="{3E7727A5-A9AA-4707-865F-A140705AA592}" srcOrd="1" destOrd="0" presId="urn:microsoft.com/office/officeart/2005/8/layout/bProcess3"/>
    <dgm:cxn modelId="{CDEC9DFC-DD85-4709-B456-2D1C535824AC}" srcId="{57ED978E-AC6D-45D3-937D-8C20BE98C4AC}" destId="{28B2AE19-BFD6-43FD-A40E-1F4BE151E729}" srcOrd="2" destOrd="0" parTransId="{E6C380A5-BF65-44A1-B636-76BF45E1F1DE}" sibTransId="{4E950478-E885-421F-8E84-C1FD817D89D3}"/>
    <dgm:cxn modelId="{B94D0570-CA45-43BD-9F99-099AF9B730B4}" type="presParOf" srcId="{478EF48F-05DF-4BF6-A2FB-6168F226B79F}" destId="{AF8FA9B5-C64A-4A3B-B7EE-39C99504EB83}" srcOrd="0" destOrd="0" presId="urn:microsoft.com/office/officeart/2005/8/layout/bProcess3"/>
    <dgm:cxn modelId="{0EA4709F-C6B2-477A-8EE3-031A6764975C}" type="presParOf" srcId="{478EF48F-05DF-4BF6-A2FB-6168F226B79F}" destId="{653BB39B-44A7-4560-97F1-D2206113BCEC}" srcOrd="1" destOrd="0" presId="urn:microsoft.com/office/officeart/2005/8/layout/bProcess3"/>
    <dgm:cxn modelId="{D0217AC4-2F48-47E8-880A-D4C47F45585F}" type="presParOf" srcId="{653BB39B-44A7-4560-97F1-D2206113BCEC}" destId="{5133C93E-A897-43F7-975A-69419C8D7D41}" srcOrd="0" destOrd="0" presId="urn:microsoft.com/office/officeart/2005/8/layout/bProcess3"/>
    <dgm:cxn modelId="{181E06DD-B0C1-4028-B823-A38489E874F3}" type="presParOf" srcId="{478EF48F-05DF-4BF6-A2FB-6168F226B79F}" destId="{84581E2E-A44B-4EFB-8807-CDAE68D45968}" srcOrd="2" destOrd="0" presId="urn:microsoft.com/office/officeart/2005/8/layout/bProcess3"/>
    <dgm:cxn modelId="{E158A434-FFB3-467B-9001-699B3DCE1B22}" type="presParOf" srcId="{478EF48F-05DF-4BF6-A2FB-6168F226B79F}" destId="{05FB01E0-830F-4A48-9327-1653CB57B113}" srcOrd="3" destOrd="0" presId="urn:microsoft.com/office/officeart/2005/8/layout/bProcess3"/>
    <dgm:cxn modelId="{84E3DB48-20A9-4E86-A2A9-8F138FF944A6}" type="presParOf" srcId="{05FB01E0-830F-4A48-9327-1653CB57B113}" destId="{3E7727A5-A9AA-4707-865F-A140705AA592}" srcOrd="0" destOrd="0" presId="urn:microsoft.com/office/officeart/2005/8/layout/bProcess3"/>
    <dgm:cxn modelId="{BA5C4449-2B77-4DA8-943D-B3BCD634BC7A}" type="presParOf" srcId="{478EF48F-05DF-4BF6-A2FB-6168F226B79F}" destId="{70163C17-33FE-4696-95D3-DC4DA8490D6A}" srcOrd="4" destOrd="0" presId="urn:microsoft.com/office/officeart/2005/8/layout/bProcess3"/>
    <dgm:cxn modelId="{8091BC81-C8A3-44A6-80D3-AC7570278DFD}" type="presParOf" srcId="{478EF48F-05DF-4BF6-A2FB-6168F226B79F}" destId="{8FDA3968-C9FD-4C0C-BCA5-F5A54092A9B4}" srcOrd="5" destOrd="0" presId="urn:microsoft.com/office/officeart/2005/8/layout/bProcess3"/>
    <dgm:cxn modelId="{B481EF09-A9A2-4C97-AF0F-18710B5AC99F}" type="presParOf" srcId="{8FDA3968-C9FD-4C0C-BCA5-F5A54092A9B4}" destId="{9BEA7CE8-0291-4083-BB65-A0FB8D1C7266}" srcOrd="0" destOrd="0" presId="urn:microsoft.com/office/officeart/2005/8/layout/bProcess3"/>
    <dgm:cxn modelId="{F4D4186C-F1AE-458F-9E2B-8E2223A920D8}" type="presParOf" srcId="{478EF48F-05DF-4BF6-A2FB-6168F226B79F}" destId="{32667805-AE70-4EF3-87CB-8B0DFEE4F812}" srcOrd="6" destOrd="0" presId="urn:microsoft.com/office/officeart/2005/8/layout/bProcess3"/>
    <dgm:cxn modelId="{3039D4B6-7E1B-45E1-B17E-D0506FB4A12E}" type="presParOf" srcId="{478EF48F-05DF-4BF6-A2FB-6168F226B79F}" destId="{5DEF92B9-C749-4CFC-B769-035466F385C9}" srcOrd="7" destOrd="0" presId="urn:microsoft.com/office/officeart/2005/8/layout/bProcess3"/>
    <dgm:cxn modelId="{4CC24966-A997-49EB-83B6-4CE12D7AA0A1}" type="presParOf" srcId="{5DEF92B9-C749-4CFC-B769-035466F385C9}" destId="{3011CFFE-781A-4256-BC34-5EA4FA10951C}" srcOrd="0" destOrd="0" presId="urn:microsoft.com/office/officeart/2005/8/layout/bProcess3"/>
    <dgm:cxn modelId="{CBE008F2-3FF1-454B-B058-DBCD62703A5E}" type="presParOf" srcId="{478EF48F-05DF-4BF6-A2FB-6168F226B79F}" destId="{8224B4E2-24D3-4E13-827C-20D6CD92C26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1A977A-DD69-4734-BB27-F806550382A1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778FF-DEC9-4E60-9658-E39BA726E6C7}">
      <dgm:prSet phldrT="[Text]"/>
      <dgm:spPr/>
      <dgm:t>
        <a:bodyPr/>
        <a:lstStyle/>
        <a:p>
          <a:r>
            <a:rPr lang="en-US" dirty="0"/>
            <a:t>Accountability in Focus: Introduction to Reporting &amp; Compliance/Reporting and Analysis SIRI</a:t>
          </a:r>
        </a:p>
      </dgm:t>
    </dgm:pt>
    <dgm:pt modelId="{C438DC7C-134A-4A82-9E88-F35E85F8858D}" type="parTrans" cxnId="{9A0648E5-06AF-4381-A063-53D3998362C5}">
      <dgm:prSet/>
      <dgm:spPr/>
      <dgm:t>
        <a:bodyPr/>
        <a:lstStyle/>
        <a:p>
          <a:endParaRPr lang="en-US"/>
        </a:p>
      </dgm:t>
    </dgm:pt>
    <dgm:pt modelId="{51F52A6A-367C-4734-A580-F67AA73B7D42}" type="sibTrans" cxnId="{9A0648E5-06AF-4381-A063-53D3998362C5}">
      <dgm:prSet/>
      <dgm:spPr/>
      <dgm:t>
        <a:bodyPr/>
        <a:lstStyle/>
        <a:p>
          <a:endParaRPr lang="en-US"/>
        </a:p>
      </dgm:t>
    </dgm:pt>
    <dgm:pt modelId="{6125E359-6FB5-4AC5-88E0-BCE1C39AC341}">
      <dgm:prSet phldrT="[Text]"/>
      <dgm:spPr/>
      <dgm:t>
        <a:bodyPr/>
        <a:lstStyle/>
        <a:p>
          <a:r>
            <a:rPr lang="en-US" dirty="0"/>
            <a:t>Fiscal Focus: Reporting &amp; Analysis in Budgeting </a:t>
          </a:r>
        </a:p>
      </dgm:t>
    </dgm:pt>
    <dgm:pt modelId="{456D438A-82EF-4E87-AADA-CDEC9E3EB944}" type="parTrans" cxnId="{5D96FE26-90C3-46FB-BE89-70E2300C11DA}">
      <dgm:prSet/>
      <dgm:spPr/>
      <dgm:t>
        <a:bodyPr/>
        <a:lstStyle/>
        <a:p>
          <a:endParaRPr lang="en-US"/>
        </a:p>
      </dgm:t>
    </dgm:pt>
    <dgm:pt modelId="{501B319B-82B6-43B9-BF9B-E27D73BFE8AC}" type="sibTrans" cxnId="{5D96FE26-90C3-46FB-BE89-70E2300C11DA}">
      <dgm:prSet/>
      <dgm:spPr/>
      <dgm:t>
        <a:bodyPr/>
        <a:lstStyle/>
        <a:p>
          <a:endParaRPr lang="en-US"/>
        </a:p>
      </dgm:t>
    </dgm:pt>
    <dgm:pt modelId="{4F35B985-91B5-438F-8F13-26A6DEE9630D}">
      <dgm:prSet phldrT="[Text]"/>
      <dgm:spPr/>
      <dgm:t>
        <a:bodyPr/>
        <a:lstStyle/>
        <a:p>
          <a:r>
            <a:rPr lang="en-US" dirty="0"/>
            <a:t>The Reporting Edge: Reporting: Reporting for Business Services</a:t>
          </a:r>
        </a:p>
      </dgm:t>
    </dgm:pt>
    <dgm:pt modelId="{CCD495BB-66E4-4C10-B1D3-35FB6DFE64A3}" type="parTrans" cxnId="{CE0F428B-545D-44F6-B5DD-9BA95D7B711B}">
      <dgm:prSet/>
      <dgm:spPr/>
      <dgm:t>
        <a:bodyPr/>
        <a:lstStyle/>
        <a:p>
          <a:endParaRPr lang="en-US"/>
        </a:p>
      </dgm:t>
    </dgm:pt>
    <dgm:pt modelId="{A6ECDE5A-A746-4F4E-93CE-FD4B90260C23}" type="sibTrans" cxnId="{CE0F428B-545D-44F6-B5DD-9BA95D7B711B}">
      <dgm:prSet/>
      <dgm:spPr/>
      <dgm:t>
        <a:bodyPr/>
        <a:lstStyle/>
        <a:p>
          <a:endParaRPr lang="en-US"/>
        </a:p>
      </dgm:t>
    </dgm:pt>
    <dgm:pt modelId="{B8B09358-E093-43D2-B942-6F489AED31F4}">
      <dgm:prSet phldrT="[Text]"/>
      <dgm:spPr/>
      <dgm:t>
        <a:bodyPr/>
        <a:lstStyle/>
        <a:p>
          <a:r>
            <a:rPr lang="en-US" dirty="0" err="1"/>
            <a:t>HelioCampus</a:t>
          </a:r>
          <a:r>
            <a:rPr lang="en-US" dirty="0"/>
            <a:t>: Labor Spending Analysis Through a Standard Activity Model</a:t>
          </a:r>
        </a:p>
      </dgm:t>
    </dgm:pt>
    <dgm:pt modelId="{2D386B47-4DA8-4541-82EA-4D1FEA4311A1}" type="parTrans" cxnId="{4C0AAEF4-51B0-4B95-A89F-F087D6953D0A}">
      <dgm:prSet/>
      <dgm:spPr/>
      <dgm:t>
        <a:bodyPr/>
        <a:lstStyle/>
        <a:p>
          <a:endParaRPr lang="en-US"/>
        </a:p>
      </dgm:t>
    </dgm:pt>
    <dgm:pt modelId="{FC003E6F-70F6-4942-A95D-B502BC556D69}" type="sibTrans" cxnId="{4C0AAEF4-51B0-4B95-A89F-F087D6953D0A}">
      <dgm:prSet/>
      <dgm:spPr/>
      <dgm:t>
        <a:bodyPr/>
        <a:lstStyle/>
        <a:p>
          <a:endParaRPr lang="en-US"/>
        </a:p>
      </dgm:t>
    </dgm:pt>
    <dgm:pt modelId="{7DE5293E-8F24-48ED-AD1E-A485A599D1E6}">
      <dgm:prSet phldrT="[Text]"/>
      <dgm:spPr/>
      <dgm:t>
        <a:bodyPr/>
        <a:lstStyle/>
        <a:p>
          <a:r>
            <a:rPr lang="en-US" dirty="0"/>
            <a:t>The Reporting Edge: Reporting for OIA</a:t>
          </a:r>
        </a:p>
      </dgm:t>
    </dgm:pt>
    <dgm:pt modelId="{C6ED9D3D-7E8D-4922-A2CE-AC022F6D054B}" type="parTrans" cxnId="{8CE04D09-FC63-452A-BBBE-1FF7E7E53556}">
      <dgm:prSet/>
      <dgm:spPr/>
      <dgm:t>
        <a:bodyPr/>
        <a:lstStyle/>
        <a:p>
          <a:endParaRPr lang="en-US"/>
        </a:p>
      </dgm:t>
    </dgm:pt>
    <dgm:pt modelId="{6D1AC093-9F1E-497C-A326-DA0101FED626}" type="sibTrans" cxnId="{8CE04D09-FC63-452A-BBBE-1FF7E7E53556}">
      <dgm:prSet/>
      <dgm:spPr/>
      <dgm:t>
        <a:bodyPr/>
        <a:lstStyle/>
        <a:p>
          <a:endParaRPr lang="en-US"/>
        </a:p>
      </dgm:t>
    </dgm:pt>
    <dgm:pt modelId="{D89CD564-5C7F-45F7-83D4-C567ED6DBEE8}" type="pres">
      <dgm:prSet presAssocID="{381A977A-DD69-4734-BB27-F806550382A1}" presName="Name0" presStyleCnt="0">
        <dgm:presLayoutVars>
          <dgm:dir/>
          <dgm:resizeHandles val="exact"/>
        </dgm:presLayoutVars>
      </dgm:prSet>
      <dgm:spPr/>
    </dgm:pt>
    <dgm:pt modelId="{826FFB0A-8CB7-4EF5-BFBD-7EF8E1DD929A}" type="pres">
      <dgm:prSet presAssocID="{661778FF-DEC9-4E60-9658-E39BA726E6C7}" presName="node" presStyleLbl="node1" presStyleIdx="0" presStyleCnt="5">
        <dgm:presLayoutVars>
          <dgm:bulletEnabled val="1"/>
        </dgm:presLayoutVars>
      </dgm:prSet>
      <dgm:spPr/>
    </dgm:pt>
    <dgm:pt modelId="{03AD1B30-BDC0-4D25-9DDD-7776DBD3F395}" type="pres">
      <dgm:prSet presAssocID="{51F52A6A-367C-4734-A580-F67AA73B7D42}" presName="sibTrans" presStyleLbl="sibTrans1D1" presStyleIdx="0" presStyleCnt="4"/>
      <dgm:spPr/>
    </dgm:pt>
    <dgm:pt modelId="{D3C45BCC-74F6-4E83-B5CA-4D78B0762804}" type="pres">
      <dgm:prSet presAssocID="{51F52A6A-367C-4734-A580-F67AA73B7D42}" presName="connectorText" presStyleLbl="sibTrans1D1" presStyleIdx="0" presStyleCnt="4"/>
      <dgm:spPr/>
    </dgm:pt>
    <dgm:pt modelId="{A3ABDFF9-5264-42B2-A760-D19366C8732F}" type="pres">
      <dgm:prSet presAssocID="{6125E359-6FB5-4AC5-88E0-BCE1C39AC341}" presName="node" presStyleLbl="node1" presStyleIdx="1" presStyleCnt="5">
        <dgm:presLayoutVars>
          <dgm:bulletEnabled val="1"/>
        </dgm:presLayoutVars>
      </dgm:prSet>
      <dgm:spPr/>
    </dgm:pt>
    <dgm:pt modelId="{4E465664-9A0B-48FE-9762-2485C8BAA3A2}" type="pres">
      <dgm:prSet presAssocID="{501B319B-82B6-43B9-BF9B-E27D73BFE8AC}" presName="sibTrans" presStyleLbl="sibTrans1D1" presStyleIdx="1" presStyleCnt="4"/>
      <dgm:spPr/>
    </dgm:pt>
    <dgm:pt modelId="{F9364EE0-00BD-4217-B0CB-8F92240FB0DA}" type="pres">
      <dgm:prSet presAssocID="{501B319B-82B6-43B9-BF9B-E27D73BFE8AC}" presName="connectorText" presStyleLbl="sibTrans1D1" presStyleIdx="1" presStyleCnt="4"/>
      <dgm:spPr/>
    </dgm:pt>
    <dgm:pt modelId="{1B05227E-BBE2-4671-A83C-8015CB25904A}" type="pres">
      <dgm:prSet presAssocID="{4F35B985-91B5-438F-8F13-26A6DEE9630D}" presName="node" presStyleLbl="node1" presStyleIdx="2" presStyleCnt="5">
        <dgm:presLayoutVars>
          <dgm:bulletEnabled val="1"/>
        </dgm:presLayoutVars>
      </dgm:prSet>
      <dgm:spPr/>
    </dgm:pt>
    <dgm:pt modelId="{B743EBFB-8D2C-400A-8492-3F4BCD0A7A8E}" type="pres">
      <dgm:prSet presAssocID="{A6ECDE5A-A746-4F4E-93CE-FD4B90260C23}" presName="sibTrans" presStyleLbl="sibTrans1D1" presStyleIdx="2" presStyleCnt="4"/>
      <dgm:spPr/>
    </dgm:pt>
    <dgm:pt modelId="{63C32CC5-03E6-49BA-9C20-99A5A36AA7C4}" type="pres">
      <dgm:prSet presAssocID="{A6ECDE5A-A746-4F4E-93CE-FD4B90260C23}" presName="connectorText" presStyleLbl="sibTrans1D1" presStyleIdx="2" presStyleCnt="4"/>
      <dgm:spPr/>
    </dgm:pt>
    <dgm:pt modelId="{A5306787-61A9-471F-94E4-C871542A6430}" type="pres">
      <dgm:prSet presAssocID="{7DE5293E-8F24-48ED-AD1E-A485A599D1E6}" presName="node" presStyleLbl="node1" presStyleIdx="3" presStyleCnt="5">
        <dgm:presLayoutVars>
          <dgm:bulletEnabled val="1"/>
        </dgm:presLayoutVars>
      </dgm:prSet>
      <dgm:spPr/>
    </dgm:pt>
    <dgm:pt modelId="{2675248A-94F1-4EC8-B26D-1192B4845AF0}" type="pres">
      <dgm:prSet presAssocID="{6D1AC093-9F1E-497C-A326-DA0101FED626}" presName="sibTrans" presStyleLbl="sibTrans1D1" presStyleIdx="3" presStyleCnt="4"/>
      <dgm:spPr/>
    </dgm:pt>
    <dgm:pt modelId="{CED2C017-0859-481D-9C97-4C734EF1C0DA}" type="pres">
      <dgm:prSet presAssocID="{6D1AC093-9F1E-497C-A326-DA0101FED626}" presName="connectorText" presStyleLbl="sibTrans1D1" presStyleIdx="3" presStyleCnt="4"/>
      <dgm:spPr/>
    </dgm:pt>
    <dgm:pt modelId="{589E71E2-E7ED-4108-9353-A373751FCBE3}" type="pres">
      <dgm:prSet presAssocID="{B8B09358-E093-43D2-B942-6F489AED31F4}" presName="node" presStyleLbl="node1" presStyleIdx="4" presStyleCnt="5">
        <dgm:presLayoutVars>
          <dgm:bulletEnabled val="1"/>
        </dgm:presLayoutVars>
      </dgm:prSet>
      <dgm:spPr/>
    </dgm:pt>
  </dgm:ptLst>
  <dgm:cxnLst>
    <dgm:cxn modelId="{8CE04D09-FC63-452A-BBBE-1FF7E7E53556}" srcId="{381A977A-DD69-4734-BB27-F806550382A1}" destId="{7DE5293E-8F24-48ED-AD1E-A485A599D1E6}" srcOrd="3" destOrd="0" parTransId="{C6ED9D3D-7E8D-4922-A2CE-AC022F6D054B}" sibTransId="{6D1AC093-9F1E-497C-A326-DA0101FED626}"/>
    <dgm:cxn modelId="{119B9E0F-4C7A-415B-B0B2-F0CB7C1DF6BD}" type="presOf" srcId="{6D1AC093-9F1E-497C-A326-DA0101FED626}" destId="{CED2C017-0859-481D-9C97-4C734EF1C0DA}" srcOrd="1" destOrd="0" presId="urn:microsoft.com/office/officeart/2005/8/layout/bProcess3"/>
    <dgm:cxn modelId="{47988224-076A-4DA0-AD5B-BBF01061D8FF}" type="presOf" srcId="{51F52A6A-367C-4734-A580-F67AA73B7D42}" destId="{03AD1B30-BDC0-4D25-9DDD-7776DBD3F395}" srcOrd="0" destOrd="0" presId="urn:microsoft.com/office/officeart/2005/8/layout/bProcess3"/>
    <dgm:cxn modelId="{5D96FE26-90C3-46FB-BE89-70E2300C11DA}" srcId="{381A977A-DD69-4734-BB27-F806550382A1}" destId="{6125E359-6FB5-4AC5-88E0-BCE1C39AC341}" srcOrd="1" destOrd="0" parTransId="{456D438A-82EF-4E87-AADA-CDEC9E3EB944}" sibTransId="{501B319B-82B6-43B9-BF9B-E27D73BFE8AC}"/>
    <dgm:cxn modelId="{92FBC43A-F286-417E-8CAF-267148EA4C5C}" type="presOf" srcId="{661778FF-DEC9-4E60-9658-E39BA726E6C7}" destId="{826FFB0A-8CB7-4EF5-BFBD-7EF8E1DD929A}" srcOrd="0" destOrd="0" presId="urn:microsoft.com/office/officeart/2005/8/layout/bProcess3"/>
    <dgm:cxn modelId="{4DC4FB61-6EAD-4335-B704-E4C0E5EC8501}" type="presOf" srcId="{4F35B985-91B5-438F-8F13-26A6DEE9630D}" destId="{1B05227E-BBE2-4671-A83C-8015CB25904A}" srcOrd="0" destOrd="0" presId="urn:microsoft.com/office/officeart/2005/8/layout/bProcess3"/>
    <dgm:cxn modelId="{BD05EA56-5BFC-4CFF-9EA4-5CF5A6BA5AA8}" type="presOf" srcId="{7DE5293E-8F24-48ED-AD1E-A485A599D1E6}" destId="{A5306787-61A9-471F-94E4-C871542A6430}" srcOrd="0" destOrd="0" presId="urn:microsoft.com/office/officeart/2005/8/layout/bProcess3"/>
    <dgm:cxn modelId="{80215E78-F55F-49C3-88CD-16AACE2FB7E4}" type="presOf" srcId="{6D1AC093-9F1E-497C-A326-DA0101FED626}" destId="{2675248A-94F1-4EC8-B26D-1192B4845AF0}" srcOrd="0" destOrd="0" presId="urn:microsoft.com/office/officeart/2005/8/layout/bProcess3"/>
    <dgm:cxn modelId="{25608E88-9E49-44E1-8482-4DF216058006}" type="presOf" srcId="{501B319B-82B6-43B9-BF9B-E27D73BFE8AC}" destId="{F9364EE0-00BD-4217-B0CB-8F92240FB0DA}" srcOrd="1" destOrd="0" presId="urn:microsoft.com/office/officeart/2005/8/layout/bProcess3"/>
    <dgm:cxn modelId="{CE0F428B-545D-44F6-B5DD-9BA95D7B711B}" srcId="{381A977A-DD69-4734-BB27-F806550382A1}" destId="{4F35B985-91B5-438F-8F13-26A6DEE9630D}" srcOrd="2" destOrd="0" parTransId="{CCD495BB-66E4-4C10-B1D3-35FB6DFE64A3}" sibTransId="{A6ECDE5A-A746-4F4E-93CE-FD4B90260C23}"/>
    <dgm:cxn modelId="{E76AEFA4-7A88-4EF1-935D-6A98F5CE7B71}" type="presOf" srcId="{6125E359-6FB5-4AC5-88E0-BCE1C39AC341}" destId="{A3ABDFF9-5264-42B2-A760-D19366C8732F}" srcOrd="0" destOrd="0" presId="urn:microsoft.com/office/officeart/2005/8/layout/bProcess3"/>
    <dgm:cxn modelId="{F82DAEAD-2F24-4753-8A66-F85EB4A89A4A}" type="presOf" srcId="{B8B09358-E093-43D2-B942-6F489AED31F4}" destId="{589E71E2-E7ED-4108-9353-A373751FCBE3}" srcOrd="0" destOrd="0" presId="urn:microsoft.com/office/officeart/2005/8/layout/bProcess3"/>
    <dgm:cxn modelId="{522CDCB2-BA7B-46F2-B89C-619C15EFFFD4}" type="presOf" srcId="{381A977A-DD69-4734-BB27-F806550382A1}" destId="{D89CD564-5C7F-45F7-83D4-C567ED6DBEE8}" srcOrd="0" destOrd="0" presId="urn:microsoft.com/office/officeart/2005/8/layout/bProcess3"/>
    <dgm:cxn modelId="{B178A5B3-387C-46B3-8ED8-DB61A75448F7}" type="presOf" srcId="{51F52A6A-367C-4734-A580-F67AA73B7D42}" destId="{D3C45BCC-74F6-4E83-B5CA-4D78B0762804}" srcOrd="1" destOrd="0" presId="urn:microsoft.com/office/officeart/2005/8/layout/bProcess3"/>
    <dgm:cxn modelId="{B0EB63B7-2B4A-421E-A48F-8A2E68B1D6C8}" type="presOf" srcId="{A6ECDE5A-A746-4F4E-93CE-FD4B90260C23}" destId="{63C32CC5-03E6-49BA-9C20-99A5A36AA7C4}" srcOrd="1" destOrd="0" presId="urn:microsoft.com/office/officeart/2005/8/layout/bProcess3"/>
    <dgm:cxn modelId="{9B3A7BBE-CD1B-403F-8DC8-5754047A593D}" type="presOf" srcId="{A6ECDE5A-A746-4F4E-93CE-FD4B90260C23}" destId="{B743EBFB-8D2C-400A-8492-3F4BCD0A7A8E}" srcOrd="0" destOrd="0" presId="urn:microsoft.com/office/officeart/2005/8/layout/bProcess3"/>
    <dgm:cxn modelId="{AB9A9FC2-D9E4-4E5E-AD99-DF7F82B8FAE1}" type="presOf" srcId="{501B319B-82B6-43B9-BF9B-E27D73BFE8AC}" destId="{4E465664-9A0B-48FE-9762-2485C8BAA3A2}" srcOrd="0" destOrd="0" presId="urn:microsoft.com/office/officeart/2005/8/layout/bProcess3"/>
    <dgm:cxn modelId="{9A0648E5-06AF-4381-A063-53D3998362C5}" srcId="{381A977A-DD69-4734-BB27-F806550382A1}" destId="{661778FF-DEC9-4E60-9658-E39BA726E6C7}" srcOrd="0" destOrd="0" parTransId="{C438DC7C-134A-4A82-9E88-F35E85F8858D}" sibTransId="{51F52A6A-367C-4734-A580-F67AA73B7D42}"/>
    <dgm:cxn modelId="{4C0AAEF4-51B0-4B95-A89F-F087D6953D0A}" srcId="{381A977A-DD69-4734-BB27-F806550382A1}" destId="{B8B09358-E093-43D2-B942-6F489AED31F4}" srcOrd="4" destOrd="0" parTransId="{2D386B47-4DA8-4541-82EA-4D1FEA4311A1}" sibTransId="{FC003E6F-70F6-4942-A95D-B502BC556D69}"/>
    <dgm:cxn modelId="{C42F6E72-33F0-4030-AC7B-91690BBF1A02}" type="presParOf" srcId="{D89CD564-5C7F-45F7-83D4-C567ED6DBEE8}" destId="{826FFB0A-8CB7-4EF5-BFBD-7EF8E1DD929A}" srcOrd="0" destOrd="0" presId="urn:microsoft.com/office/officeart/2005/8/layout/bProcess3"/>
    <dgm:cxn modelId="{CD34DC9F-9D3B-45E0-A0F5-6977CF8C454C}" type="presParOf" srcId="{D89CD564-5C7F-45F7-83D4-C567ED6DBEE8}" destId="{03AD1B30-BDC0-4D25-9DDD-7776DBD3F395}" srcOrd="1" destOrd="0" presId="urn:microsoft.com/office/officeart/2005/8/layout/bProcess3"/>
    <dgm:cxn modelId="{6119C968-A57C-45A4-9B67-E31632B0167F}" type="presParOf" srcId="{03AD1B30-BDC0-4D25-9DDD-7776DBD3F395}" destId="{D3C45BCC-74F6-4E83-B5CA-4D78B0762804}" srcOrd="0" destOrd="0" presId="urn:microsoft.com/office/officeart/2005/8/layout/bProcess3"/>
    <dgm:cxn modelId="{3143E21F-17B4-478C-A463-16EE714D1213}" type="presParOf" srcId="{D89CD564-5C7F-45F7-83D4-C567ED6DBEE8}" destId="{A3ABDFF9-5264-42B2-A760-D19366C8732F}" srcOrd="2" destOrd="0" presId="urn:microsoft.com/office/officeart/2005/8/layout/bProcess3"/>
    <dgm:cxn modelId="{50D362B0-F1F0-488B-B35E-87D82AC41B4D}" type="presParOf" srcId="{D89CD564-5C7F-45F7-83D4-C567ED6DBEE8}" destId="{4E465664-9A0B-48FE-9762-2485C8BAA3A2}" srcOrd="3" destOrd="0" presId="urn:microsoft.com/office/officeart/2005/8/layout/bProcess3"/>
    <dgm:cxn modelId="{C58BA4BA-7CE5-42B5-96D5-B9997B171AF5}" type="presParOf" srcId="{4E465664-9A0B-48FE-9762-2485C8BAA3A2}" destId="{F9364EE0-00BD-4217-B0CB-8F92240FB0DA}" srcOrd="0" destOrd="0" presId="urn:microsoft.com/office/officeart/2005/8/layout/bProcess3"/>
    <dgm:cxn modelId="{31102BEC-A277-430D-86D3-2D673BC1995C}" type="presParOf" srcId="{D89CD564-5C7F-45F7-83D4-C567ED6DBEE8}" destId="{1B05227E-BBE2-4671-A83C-8015CB25904A}" srcOrd="4" destOrd="0" presId="urn:microsoft.com/office/officeart/2005/8/layout/bProcess3"/>
    <dgm:cxn modelId="{AA89701A-37BE-41CC-B422-FCDCD514DA51}" type="presParOf" srcId="{D89CD564-5C7F-45F7-83D4-C567ED6DBEE8}" destId="{B743EBFB-8D2C-400A-8492-3F4BCD0A7A8E}" srcOrd="5" destOrd="0" presId="urn:microsoft.com/office/officeart/2005/8/layout/bProcess3"/>
    <dgm:cxn modelId="{7AEF2A68-1D04-416E-860F-E48D8DCBEF0D}" type="presParOf" srcId="{B743EBFB-8D2C-400A-8492-3F4BCD0A7A8E}" destId="{63C32CC5-03E6-49BA-9C20-99A5A36AA7C4}" srcOrd="0" destOrd="0" presId="urn:microsoft.com/office/officeart/2005/8/layout/bProcess3"/>
    <dgm:cxn modelId="{42926C1C-C64E-4F3D-9841-C138A5CB4F25}" type="presParOf" srcId="{D89CD564-5C7F-45F7-83D4-C567ED6DBEE8}" destId="{A5306787-61A9-471F-94E4-C871542A6430}" srcOrd="6" destOrd="0" presId="urn:microsoft.com/office/officeart/2005/8/layout/bProcess3"/>
    <dgm:cxn modelId="{01E62B28-D2A5-443A-B18E-6E9BCBF74D68}" type="presParOf" srcId="{D89CD564-5C7F-45F7-83D4-C567ED6DBEE8}" destId="{2675248A-94F1-4EC8-B26D-1192B4845AF0}" srcOrd="7" destOrd="0" presId="urn:microsoft.com/office/officeart/2005/8/layout/bProcess3"/>
    <dgm:cxn modelId="{087B4154-7CEB-49C9-A350-FF70364FF233}" type="presParOf" srcId="{2675248A-94F1-4EC8-B26D-1192B4845AF0}" destId="{CED2C017-0859-481D-9C97-4C734EF1C0DA}" srcOrd="0" destOrd="0" presId="urn:microsoft.com/office/officeart/2005/8/layout/bProcess3"/>
    <dgm:cxn modelId="{935144AF-30A9-4F92-BC1B-5EFC6068A5B2}" type="presParOf" srcId="{D89CD564-5C7F-45F7-83D4-C567ED6DBEE8}" destId="{589E71E2-E7ED-4108-9353-A373751FCBE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800FC-DC24-440D-BD0B-C50FB646FC9C}">
      <dsp:nvSpPr>
        <dsp:cNvPr id="0" name=""/>
        <dsp:cNvSpPr/>
      </dsp:nvSpPr>
      <dsp:spPr>
        <a:xfrm rot="10800000">
          <a:off x="3395230" y="0"/>
          <a:ext cx="6590741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Collaborate with organizational stakeholders to establish goals and align on desired learning outcomes</a:t>
          </a:r>
        </a:p>
      </dsp:txBody>
      <dsp:txXfrm rot="10800000">
        <a:off x="3961102" y="0"/>
        <a:ext cx="6024869" cy="863600"/>
      </dsp:txXfrm>
    </dsp:sp>
    <dsp:sp modelId="{26BF7BD7-3996-44F6-87F8-A2895669EC9A}">
      <dsp:nvSpPr>
        <dsp:cNvPr id="0" name=""/>
        <dsp:cNvSpPr/>
      </dsp:nvSpPr>
      <dsp:spPr>
        <a:xfrm>
          <a:off x="2829358" y="0"/>
          <a:ext cx="1131743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Org</a:t>
          </a:r>
        </a:p>
      </dsp:txBody>
      <dsp:txXfrm>
        <a:off x="2829358" y="0"/>
        <a:ext cx="1131743" cy="863600"/>
      </dsp:txXfrm>
    </dsp:sp>
    <dsp:sp modelId="{1F269D5A-E37B-49B1-B00A-DFFED8C6B9A2}">
      <dsp:nvSpPr>
        <dsp:cNvPr id="0" name=""/>
        <dsp:cNvSpPr/>
      </dsp:nvSpPr>
      <dsp:spPr>
        <a:xfrm rot="10800000">
          <a:off x="3961102" y="863600"/>
          <a:ext cx="6024869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85922"/>
              <a:satOff val="-20565"/>
              <a:lumOff val="17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Engage Subject Matter Experts (SMEs) to facilitate the identification of relevant content and ensure the effective development and delivery of training materials</a:t>
          </a:r>
        </a:p>
      </dsp:txBody>
      <dsp:txXfrm rot="10800000">
        <a:off x="4526973" y="863600"/>
        <a:ext cx="5458998" cy="863600"/>
      </dsp:txXfrm>
    </dsp:sp>
    <dsp:sp modelId="{F0B4A112-7777-4CEB-818A-D9F71D9D5208}">
      <dsp:nvSpPr>
        <dsp:cNvPr id="0" name=""/>
        <dsp:cNvSpPr/>
      </dsp:nvSpPr>
      <dsp:spPr>
        <a:xfrm>
          <a:off x="2263486" y="863600"/>
          <a:ext cx="2263486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285922"/>
            <a:satOff val="-20565"/>
            <a:lumOff val="17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SME</a:t>
          </a:r>
        </a:p>
      </dsp:txBody>
      <dsp:txXfrm>
        <a:off x="2659597" y="863600"/>
        <a:ext cx="1471266" cy="863600"/>
      </dsp:txXfrm>
    </dsp:sp>
    <dsp:sp modelId="{B7E41356-F3B6-41DB-9149-ED87C1C9805B}">
      <dsp:nvSpPr>
        <dsp:cNvPr id="0" name=""/>
        <dsp:cNvSpPr/>
      </dsp:nvSpPr>
      <dsp:spPr>
        <a:xfrm rot="10800000">
          <a:off x="4526973" y="1727200"/>
          <a:ext cx="5458998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71845"/>
              <a:satOff val="-41131"/>
              <a:lumOff val="344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Instructional Design working in collaboration with Stakeholders and SMEs to develop and produce training products deliverables</a:t>
          </a:r>
        </a:p>
      </dsp:txBody>
      <dsp:txXfrm rot="10800000">
        <a:off x="5092845" y="1727200"/>
        <a:ext cx="4893126" cy="863600"/>
      </dsp:txXfrm>
    </dsp:sp>
    <dsp:sp modelId="{FD735EB1-1160-4644-B9FE-F5B891A694CD}">
      <dsp:nvSpPr>
        <dsp:cNvPr id="0" name=""/>
        <dsp:cNvSpPr/>
      </dsp:nvSpPr>
      <dsp:spPr>
        <a:xfrm>
          <a:off x="1697615" y="1727200"/>
          <a:ext cx="3395230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571845"/>
            <a:satOff val="-41131"/>
            <a:lumOff val="344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Training Design</a:t>
          </a:r>
        </a:p>
      </dsp:txBody>
      <dsp:txXfrm>
        <a:off x="2291780" y="1727200"/>
        <a:ext cx="2206899" cy="863600"/>
      </dsp:txXfrm>
    </dsp:sp>
    <dsp:sp modelId="{F5CDA250-CC95-45A4-B805-A6D221382646}">
      <dsp:nvSpPr>
        <dsp:cNvPr id="0" name=""/>
        <dsp:cNvSpPr/>
      </dsp:nvSpPr>
      <dsp:spPr>
        <a:xfrm rot="10800000">
          <a:off x="5092845" y="2590800"/>
          <a:ext cx="4893126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857767"/>
              <a:satOff val="-61696"/>
              <a:lumOff val="51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content of the training products such as text, graphics, audio, videos, quizzes, and live training activities</a:t>
          </a:r>
        </a:p>
      </dsp:txBody>
      <dsp:txXfrm rot="10800000">
        <a:off x="5658717" y="2590800"/>
        <a:ext cx="4327254" cy="863600"/>
      </dsp:txXfrm>
    </dsp:sp>
    <dsp:sp modelId="{44D9FA44-2054-4577-BC30-AB7980601081}">
      <dsp:nvSpPr>
        <dsp:cNvPr id="0" name=""/>
        <dsp:cNvSpPr/>
      </dsp:nvSpPr>
      <dsp:spPr>
        <a:xfrm>
          <a:off x="1131743" y="2590800"/>
          <a:ext cx="4526973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857767"/>
            <a:satOff val="-61696"/>
            <a:lumOff val="516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Course Content</a:t>
          </a:r>
        </a:p>
      </dsp:txBody>
      <dsp:txXfrm>
        <a:off x="1923963" y="2590800"/>
        <a:ext cx="2942533" cy="863600"/>
      </dsp:txXfrm>
    </dsp:sp>
    <dsp:sp modelId="{05913960-7942-4BD9-B948-E42D3F3F82B2}">
      <dsp:nvSpPr>
        <dsp:cNvPr id="0" name=""/>
        <dsp:cNvSpPr/>
      </dsp:nvSpPr>
      <dsp:spPr>
        <a:xfrm rot="10800000">
          <a:off x="5658717" y="3454400"/>
          <a:ext cx="4327254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71845"/>
              <a:satOff val="-41131"/>
              <a:lumOff val="344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format or place in which training will be hosted. Classroom/Virtual/Webhost (UBEdge)</a:t>
          </a:r>
        </a:p>
      </dsp:txBody>
      <dsp:txXfrm rot="10800000">
        <a:off x="6224589" y="3454400"/>
        <a:ext cx="3761382" cy="863600"/>
      </dsp:txXfrm>
    </dsp:sp>
    <dsp:sp modelId="{566262FE-93DC-4EA4-8867-F4DCA0A14E8A}">
      <dsp:nvSpPr>
        <dsp:cNvPr id="0" name=""/>
        <dsp:cNvSpPr/>
      </dsp:nvSpPr>
      <dsp:spPr>
        <a:xfrm>
          <a:off x="565871" y="3454400"/>
          <a:ext cx="5658717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571845"/>
            <a:satOff val="-41131"/>
            <a:lumOff val="344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Training Domain</a:t>
          </a:r>
        </a:p>
      </dsp:txBody>
      <dsp:txXfrm>
        <a:off x="1556147" y="3454400"/>
        <a:ext cx="3678166" cy="863600"/>
      </dsp:txXfrm>
    </dsp:sp>
    <dsp:sp modelId="{A7504C32-F5A6-419C-ABA1-8729697BAF75}">
      <dsp:nvSpPr>
        <dsp:cNvPr id="0" name=""/>
        <dsp:cNvSpPr/>
      </dsp:nvSpPr>
      <dsp:spPr>
        <a:xfrm rot="10800000">
          <a:off x="6224589" y="4318000"/>
          <a:ext cx="3761382" cy="863600"/>
        </a:xfrm>
        <a:prstGeom prst="nonIsoscelesTrapezoid">
          <a:avLst>
            <a:gd name="adj1" fmla="val 0"/>
            <a:gd name="adj2" fmla="val 6552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85922"/>
              <a:satOff val="-20565"/>
              <a:lumOff val="17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training model through which training will be delivered to learners, utilizing a hybrid approach that combines ILT, VILT, and eLearning</a:t>
          </a:r>
          <a:endParaRPr lang="en-US" sz="1300" kern="1200" dirty="0"/>
        </a:p>
      </dsp:txBody>
      <dsp:txXfrm rot="10800000">
        <a:off x="6790460" y="4318000"/>
        <a:ext cx="3195511" cy="863600"/>
      </dsp:txXfrm>
    </dsp:sp>
    <dsp:sp modelId="{4F6A21C9-B5C5-4FB6-871B-EB1B2F090879}">
      <dsp:nvSpPr>
        <dsp:cNvPr id="0" name=""/>
        <dsp:cNvSpPr/>
      </dsp:nvSpPr>
      <dsp:spPr>
        <a:xfrm>
          <a:off x="0" y="4318000"/>
          <a:ext cx="6790460" cy="863600"/>
        </a:xfrm>
        <a:prstGeom prst="trapezoid">
          <a:avLst>
            <a:gd name="adj" fmla="val 65525"/>
          </a:avLst>
        </a:prstGeom>
        <a:solidFill>
          <a:schemeClr val="accent1">
            <a:shade val="50000"/>
            <a:hueOff val="285922"/>
            <a:satOff val="-20565"/>
            <a:lumOff val="17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2"/>
              </a:solidFill>
            </a:rPr>
            <a:t>Delivery</a:t>
          </a:r>
        </a:p>
      </dsp:txBody>
      <dsp:txXfrm>
        <a:off x="1188330" y="4318000"/>
        <a:ext cx="4413799" cy="863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30FD-849A-4151-ACA5-A61BE576019F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716963"/>
        <a:ext cx="27566" cy="5513"/>
      </dsp:txXfrm>
    </dsp:sp>
    <dsp:sp modelId="{84D6FDAD-4C45-4010-9FF2-4EA6C4B5FE21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Behind the Scenes: Introduction to Business Performance/Fundamentals of Sponsored Projects Administration</a:t>
          </a:r>
        </a:p>
      </dsp:txBody>
      <dsp:txXfrm>
        <a:off x="1391205" y="582"/>
        <a:ext cx="2397125" cy="1438275"/>
      </dsp:txXfrm>
    </dsp:sp>
    <dsp:sp modelId="{234E5D3A-2106-42E5-ACD8-E3517B30B9D9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1694669"/>
        <a:ext cx="149978" cy="5513"/>
      </dsp:txXfrm>
    </dsp:sp>
    <dsp:sp modelId="{1C5C84BB-D474-4C32-BC9F-563B1757902F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 Planning and Funds</a:t>
          </a:r>
        </a:p>
      </dsp:txBody>
      <dsp:txXfrm>
        <a:off x="4339669" y="582"/>
        <a:ext cx="2397125" cy="1438275"/>
      </dsp:txXfrm>
    </dsp:sp>
    <dsp:sp modelId="{2C5FFC6C-2617-479A-89D0-5B29527A705C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2706576"/>
        <a:ext cx="27566" cy="5513"/>
      </dsp:txXfrm>
    </dsp:sp>
    <dsp:sp modelId="{4854C2D8-C0AB-48C8-BED6-0D3B80C24251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Art of Acquisition: Procurement</a:t>
          </a:r>
        </a:p>
      </dsp:txBody>
      <dsp:txXfrm>
        <a:off x="1391205" y="1990196"/>
        <a:ext cx="2397125" cy="1438275"/>
      </dsp:txXfrm>
    </dsp:sp>
    <dsp:sp modelId="{DC12ED41-BA72-4BCC-80B5-93E7E0151909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3684283"/>
        <a:ext cx="149978" cy="5513"/>
      </dsp:txXfrm>
    </dsp:sp>
    <dsp:sp modelId="{57F4EC1E-D7FA-461D-B6C6-1B12748C768F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Accounts in Action: Managing Payables, Receivables &amp; Collections</a:t>
          </a:r>
        </a:p>
      </dsp:txBody>
      <dsp:txXfrm>
        <a:off x="4339669" y="1990196"/>
        <a:ext cx="2397125" cy="1438275"/>
      </dsp:txXfrm>
    </dsp:sp>
    <dsp:sp modelId="{9FF7BCE7-82FD-4D8B-8FD5-DEDD9F93EC07}">
      <dsp:nvSpPr>
        <dsp:cNvPr id="0" name=""/>
        <dsp:cNvSpPr/>
      </dsp:nvSpPr>
      <dsp:spPr>
        <a:xfrm>
          <a:off x="3786530" y="4653227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4696190"/>
        <a:ext cx="27566" cy="5513"/>
      </dsp:txXfrm>
    </dsp:sp>
    <dsp:sp modelId="{FC9135A6-B2D5-4BA1-87BB-64B6B0E66634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Safeguarding Trust: Essentials of Risk &amp; Security Management. Internal Controls and Fraud Awareness</a:t>
          </a:r>
        </a:p>
      </dsp:txBody>
      <dsp:txXfrm>
        <a:off x="1391205" y="3979809"/>
        <a:ext cx="2397125" cy="1438275"/>
      </dsp:txXfrm>
    </dsp:sp>
    <dsp:sp modelId="{43BC2415-1C32-48DD-9528-DD195836BDF4}">
      <dsp:nvSpPr>
        <dsp:cNvPr id="0" name=""/>
        <dsp:cNvSpPr/>
      </dsp:nvSpPr>
      <dsp:spPr>
        <a:xfrm>
          <a:off x="4339669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Financial Compass: Navigating Budget Metrics</a:t>
          </a:r>
        </a:p>
      </dsp:txBody>
      <dsp:txXfrm>
        <a:off x="4339669" y="3979809"/>
        <a:ext cx="2397125" cy="1438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1A366-A8D9-461C-9AF5-47E85A87801F}">
      <dsp:nvSpPr>
        <dsp:cNvPr id="0" name=""/>
        <dsp:cNvSpPr/>
      </dsp:nvSpPr>
      <dsp:spPr>
        <a:xfrm>
          <a:off x="0" y="33987"/>
          <a:ext cx="4500372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Sofia Pro Medium" panose="020B0000000000000000" pitchFamily="34" charset="0"/>
            </a:rPr>
            <a:t>eLearning</a:t>
          </a:r>
        </a:p>
      </dsp:txBody>
      <dsp:txXfrm>
        <a:off x="33926" y="67913"/>
        <a:ext cx="4432520" cy="627128"/>
      </dsp:txXfrm>
    </dsp:sp>
    <dsp:sp modelId="{A64DD91B-6FA2-42BB-8C8A-75616609FAB5}">
      <dsp:nvSpPr>
        <dsp:cNvPr id="0" name=""/>
        <dsp:cNvSpPr/>
      </dsp:nvSpPr>
      <dsp:spPr>
        <a:xfrm>
          <a:off x="0" y="728967"/>
          <a:ext cx="4500372" cy="3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8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Sofia Pro Regular" panose="020B0000000000000000" pitchFamily="34" charset="0"/>
            </a:rPr>
            <a:t>Same topic as the Instructor Led course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Sofia Pro Regular" panose="020B0000000000000000" pitchFamily="34" charset="0"/>
            </a:rPr>
            <a:t>Contains foundational material to build understanding for the Instructor led portion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Sofia Pro Regular" panose="020B0000000000000000" pitchFamily="34" charset="0"/>
            </a:rPr>
            <a:t>Self-Paced, can contain, videos, activities, interactives, reading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Sofia Pro Regular" panose="020B0000000000000000" pitchFamily="34" charset="0"/>
            </a:rPr>
            <a:t>Engaging and builds excitement for next phase</a:t>
          </a:r>
        </a:p>
      </dsp:txBody>
      <dsp:txXfrm>
        <a:off x="0" y="728967"/>
        <a:ext cx="4500372" cy="3185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3E807-2892-4E40-BE5C-3D8CB9BC356D}">
      <dsp:nvSpPr>
        <dsp:cNvPr id="0" name=""/>
        <dsp:cNvSpPr/>
      </dsp:nvSpPr>
      <dsp:spPr>
        <a:xfrm>
          <a:off x="0" y="0"/>
          <a:ext cx="449884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fia Pro Medium" panose="020B0000000000000000" pitchFamily="34" charset="0"/>
            </a:rPr>
            <a:t>Instructor Led</a:t>
          </a:r>
        </a:p>
      </dsp:txBody>
      <dsp:txXfrm>
        <a:off x="37696" y="37696"/>
        <a:ext cx="4423456" cy="696808"/>
      </dsp:txXfrm>
    </dsp:sp>
    <dsp:sp modelId="{61B91610-1281-474F-9076-D4BB87E70F20}">
      <dsp:nvSpPr>
        <dsp:cNvPr id="0" name=""/>
        <dsp:cNvSpPr/>
      </dsp:nvSpPr>
      <dsp:spPr>
        <a:xfrm>
          <a:off x="0" y="761568"/>
          <a:ext cx="4498848" cy="279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3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Sofia Pro Regular" panose="020B0000000000000000" pitchFamily="34" charset="0"/>
            </a:rPr>
            <a:t>A continuation of the eLearning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Sofia Pro Regular" panose="020B0000000000000000" pitchFamily="34" charset="0"/>
            </a:rPr>
            <a:t>Expand upon the ideas of the eLearning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Sofia Pro Regular" panose="020B0000000000000000" pitchFamily="34" charset="0"/>
            </a:rPr>
            <a:t>Discussion or Activity-Based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Sofia Pro Regular" panose="020B0000000000000000" pitchFamily="34" charset="0"/>
            </a:rPr>
            <a:t>If Lecture based, includes class questioning techniques. </a:t>
          </a:r>
        </a:p>
      </dsp:txBody>
      <dsp:txXfrm>
        <a:off x="0" y="761568"/>
        <a:ext cx="4498848" cy="279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8548-7E93-448E-8554-39D931A39BB2}">
      <dsp:nvSpPr>
        <dsp:cNvPr id="0" name=""/>
        <dsp:cNvSpPr/>
      </dsp:nvSpPr>
      <dsp:spPr>
        <a:xfrm>
          <a:off x="0" y="0"/>
          <a:ext cx="6440454" cy="30988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Instructor-Led Training (ILT) Outline:</a:t>
          </a:r>
          <a:endParaRPr lang="en-US" sz="1100" kern="1200" dirty="0">
            <a:latin typeface="Sofia Pro Regular" panose="020B0000000000000000" pitchFamily="34" charset="0"/>
          </a:endParaRPr>
        </a:p>
      </dsp:txBody>
      <dsp:txXfrm>
        <a:off x="15127" y="15127"/>
        <a:ext cx="6410200" cy="279627"/>
      </dsp:txXfrm>
    </dsp:sp>
    <dsp:sp modelId="{C5A830A7-27BA-4D55-B96B-3D3D1202BFD9}">
      <dsp:nvSpPr>
        <dsp:cNvPr id="0" name=""/>
        <dsp:cNvSpPr/>
      </dsp:nvSpPr>
      <dsp:spPr>
        <a:xfrm>
          <a:off x="0" y="366831"/>
          <a:ext cx="6440454" cy="65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1. Introduction (5-10 mins)</a:t>
          </a:r>
          <a:br>
            <a:rPr lang="en-US" sz="1100" kern="1200" dirty="0">
              <a:latin typeface="Sofia Pro Regular" panose="020B0000000000000000" pitchFamily="34" charset="0"/>
            </a:rPr>
          </a:br>
          <a:r>
            <a:rPr lang="en-US" sz="1100" i="1" kern="1200" dirty="0">
              <a:latin typeface="Sofia Pro Regular" panose="020B0000000000000000" pitchFamily="34" charset="0"/>
            </a:rPr>
            <a:t>Objective: Set the tone for the session and create an open, friendly environment.</a:t>
          </a:r>
          <a:endParaRPr lang="en-US" sz="1100" kern="1200" dirty="0">
            <a:latin typeface="Sofia Pro Regular" panose="020B0000000000000000" pitchFamily="34" charset="0"/>
          </a:endParaRPr>
        </a:p>
      </dsp:txBody>
      <dsp:txXfrm>
        <a:off x="32192" y="399023"/>
        <a:ext cx="6376070" cy="595077"/>
      </dsp:txXfrm>
    </dsp:sp>
    <dsp:sp modelId="{60CA3C38-2968-420E-BCD4-24347BBB4F01}">
      <dsp:nvSpPr>
        <dsp:cNvPr id="0" name=""/>
        <dsp:cNvSpPr/>
      </dsp:nvSpPr>
      <dsp:spPr>
        <a:xfrm>
          <a:off x="0" y="1026293"/>
          <a:ext cx="6440454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48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Welcome the group and briefly introduce yourself.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Recap the main concepts from the eLearning module (a quick review to refresh everyone's memory).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Mention that this session will expand on those ideas and provide more opportunities to explore the material.</a:t>
          </a:r>
          <a:endParaRPr lang="en-US" sz="900" kern="1200" dirty="0">
            <a:latin typeface="Sofia Pro Regular" panose="020B0000000000000000" pitchFamily="34" charset="0"/>
          </a:endParaRPr>
        </a:p>
      </dsp:txBody>
      <dsp:txXfrm>
        <a:off x="0" y="1026293"/>
        <a:ext cx="6440454" cy="956340"/>
      </dsp:txXfrm>
    </dsp:sp>
    <dsp:sp modelId="{BDFF1A8D-DE3E-4096-A7A6-30EDC8528C96}">
      <dsp:nvSpPr>
        <dsp:cNvPr id="0" name=""/>
        <dsp:cNvSpPr/>
      </dsp:nvSpPr>
      <dsp:spPr>
        <a:xfrm>
          <a:off x="0" y="1982633"/>
          <a:ext cx="6440454" cy="65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2. Recap and Reflection (10-15 mins)</a:t>
          </a:r>
          <a:br>
            <a:rPr lang="en-US" sz="1100" kern="1200" dirty="0">
              <a:latin typeface="Sofia Pro Regular" panose="020B0000000000000000" pitchFamily="34" charset="0"/>
            </a:rPr>
          </a:br>
          <a:r>
            <a:rPr lang="en-US" sz="1100" i="1" kern="1200" dirty="0">
              <a:latin typeface="Sofia Pro Regular" panose="020B0000000000000000" pitchFamily="34" charset="0"/>
            </a:rPr>
            <a:t>Objective: Encourage reflection on the eLearning content and introduce class discussions or activities.</a:t>
          </a:r>
          <a:endParaRPr lang="en-US" sz="1100" kern="1200" dirty="0">
            <a:latin typeface="Sofia Pro Regular" panose="020B0000000000000000" pitchFamily="34" charset="0"/>
          </a:endParaRPr>
        </a:p>
      </dsp:txBody>
      <dsp:txXfrm>
        <a:off x="32192" y="2014825"/>
        <a:ext cx="6376070" cy="595077"/>
      </dsp:txXfrm>
    </dsp:sp>
    <dsp:sp modelId="{5ECBCF16-10BD-4357-93C8-1DD8BFC7B826}">
      <dsp:nvSpPr>
        <dsp:cNvPr id="0" name=""/>
        <dsp:cNvSpPr/>
      </dsp:nvSpPr>
      <dsp:spPr>
        <a:xfrm>
          <a:off x="0" y="2642095"/>
          <a:ext cx="6440454" cy="37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48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b="1" kern="1200" dirty="0">
              <a:latin typeface="Sofia Pro Regular" panose="020B0000000000000000" pitchFamily="34" charset="0"/>
            </a:rPr>
            <a:t>Discussion Prompt</a:t>
          </a:r>
          <a:r>
            <a:rPr lang="en-US" sz="1100" kern="1200" dirty="0">
              <a:latin typeface="Sofia Pro Regular" panose="020B0000000000000000" pitchFamily="34" charset="0"/>
            </a:rPr>
            <a:t>: "In the eLearning, we learned about X. Can anyone share an example of how they’ve seen this in action?"</a:t>
          </a:r>
        </a:p>
      </dsp:txBody>
      <dsp:txXfrm>
        <a:off x="0" y="2642095"/>
        <a:ext cx="6440454" cy="375705"/>
      </dsp:txXfrm>
    </dsp:sp>
    <dsp:sp modelId="{04656BE1-D4D1-4106-A214-02F2DCC50DE5}">
      <dsp:nvSpPr>
        <dsp:cNvPr id="0" name=""/>
        <dsp:cNvSpPr/>
      </dsp:nvSpPr>
      <dsp:spPr>
        <a:xfrm>
          <a:off x="0" y="3017800"/>
          <a:ext cx="6440454" cy="65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3. Activity-Based Option (15-20 mins)</a:t>
          </a:r>
          <a:br>
            <a:rPr lang="en-US" sz="1100" b="1" kern="1200" dirty="0">
              <a:latin typeface="Sofia Pro Regular" panose="020B0000000000000000" pitchFamily="34" charset="0"/>
            </a:rPr>
          </a:br>
          <a:r>
            <a:rPr lang="en-US" sz="1100" b="0" i="1" kern="1200" dirty="0">
              <a:latin typeface="Sofia Pro Regular" panose="020B0000000000000000" pitchFamily="34" charset="0"/>
            </a:rPr>
            <a:t>Objective: Promote earning through discussion-based engagement with content</a:t>
          </a:r>
        </a:p>
      </dsp:txBody>
      <dsp:txXfrm>
        <a:off x="32192" y="3049992"/>
        <a:ext cx="6376070" cy="595077"/>
      </dsp:txXfrm>
    </dsp:sp>
    <dsp:sp modelId="{5B67BF8D-B762-4687-8DA8-7AA63EE8E3E4}">
      <dsp:nvSpPr>
        <dsp:cNvPr id="0" name=""/>
        <dsp:cNvSpPr/>
      </dsp:nvSpPr>
      <dsp:spPr>
        <a:xfrm>
          <a:off x="0" y="3677262"/>
          <a:ext cx="6440454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48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Provide more in-depth content based on the topics of the days learning.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After introducing newer content move into activity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>
              <a:latin typeface="Sofia Pro Regular" panose="020B0000000000000000" pitchFamily="34" charset="0"/>
            </a:rPr>
            <a:t> Divide the class into small groups. Give each group a scenario related to the eLearning content and have them discuss and apply what they learned.</a:t>
          </a:r>
        </a:p>
      </dsp:txBody>
      <dsp:txXfrm>
        <a:off x="0" y="3677262"/>
        <a:ext cx="6440454" cy="796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3B38B-F736-45F1-A80F-2B0D9A5276E7}">
      <dsp:nvSpPr>
        <dsp:cNvPr id="0" name=""/>
        <dsp:cNvSpPr/>
      </dsp:nvSpPr>
      <dsp:spPr>
        <a:xfrm>
          <a:off x="0" y="55867"/>
          <a:ext cx="6319320" cy="3439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Instructor-Led Training (ILT) Outline:</a:t>
          </a:r>
          <a:endParaRPr lang="en-US" sz="1100" kern="1200" dirty="0">
            <a:latin typeface="Sofia Pro Regular" panose="020B0000000000000000" pitchFamily="34" charset="0"/>
          </a:endParaRPr>
        </a:p>
      </dsp:txBody>
      <dsp:txXfrm>
        <a:off x="16788" y="72655"/>
        <a:ext cx="6285744" cy="310329"/>
      </dsp:txXfrm>
    </dsp:sp>
    <dsp:sp modelId="{EABF9C5D-44D2-4D9D-80D0-5452186896C6}">
      <dsp:nvSpPr>
        <dsp:cNvPr id="0" name=""/>
        <dsp:cNvSpPr/>
      </dsp:nvSpPr>
      <dsp:spPr>
        <a:xfrm>
          <a:off x="0" y="471773"/>
          <a:ext cx="6319320" cy="566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ofia Pro Regular" panose="020B0000000000000000" pitchFamily="34" charset="0"/>
            </a:rPr>
            <a:t>1. Introduction (5-10 mins)</a:t>
          </a:r>
          <a:br>
            <a:rPr lang="en-US" sz="1100" kern="1200" dirty="0">
              <a:latin typeface="Sofia Pro Regular" panose="020B0000000000000000" pitchFamily="34" charset="0"/>
            </a:rPr>
          </a:br>
          <a:r>
            <a:rPr lang="en-US" sz="1100" i="1" kern="1200" dirty="0">
              <a:latin typeface="Sofia Pro Regular" panose="020B0000000000000000" pitchFamily="34" charset="0"/>
            </a:rPr>
            <a:t>Objective: Set the tone for the session and create an open, friendly environment.</a:t>
          </a:r>
          <a:endParaRPr lang="en-US" sz="1100" kern="1200" dirty="0">
            <a:latin typeface="Sofia Pro Regular" panose="020B0000000000000000" pitchFamily="34" charset="0"/>
          </a:endParaRPr>
        </a:p>
      </dsp:txBody>
      <dsp:txXfrm>
        <a:off x="27640" y="499413"/>
        <a:ext cx="6264040" cy="510924"/>
      </dsp:txXfrm>
    </dsp:sp>
    <dsp:sp modelId="{89CAD3E9-8434-4C9A-8FD6-D4AD1D6340ED}">
      <dsp:nvSpPr>
        <dsp:cNvPr id="0" name=""/>
        <dsp:cNvSpPr/>
      </dsp:nvSpPr>
      <dsp:spPr>
        <a:xfrm>
          <a:off x="0" y="1037978"/>
          <a:ext cx="6319320" cy="114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38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Sofia Pro Regular" panose="020B0000000000000000" pitchFamily="34" charset="0"/>
            </a:rPr>
            <a:t>Welcome the group and briefly introduce yourself.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Sofia Pro Regular" panose="020B0000000000000000" pitchFamily="34" charset="0"/>
            </a:rPr>
            <a:t>Recap the main concepts from the eLearning module (a quick review to refresh everyone's memory).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Sofia Pro Regular" panose="020B0000000000000000" pitchFamily="34" charset="0"/>
            </a:rPr>
            <a:t>Mention that this session will expand on those ideas and provide more opportunities to explore the material</a:t>
          </a:r>
          <a:r>
            <a:rPr lang="en-US" sz="900" kern="1200" dirty="0"/>
            <a:t>.</a:t>
          </a:r>
        </a:p>
      </dsp:txBody>
      <dsp:txXfrm>
        <a:off x="0" y="1037978"/>
        <a:ext cx="6319320" cy="1141710"/>
      </dsp:txXfrm>
    </dsp:sp>
    <dsp:sp modelId="{94D18B0A-92A1-41E5-BBF4-154DFA7ED2CC}">
      <dsp:nvSpPr>
        <dsp:cNvPr id="0" name=""/>
        <dsp:cNvSpPr/>
      </dsp:nvSpPr>
      <dsp:spPr>
        <a:xfrm>
          <a:off x="0" y="1837198"/>
          <a:ext cx="6319320" cy="663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2. Recap and Reflection (10-15 mins)</a:t>
          </a:r>
          <a:br>
            <a:rPr lang="en-US" sz="1100" kern="1200" dirty="0"/>
          </a:br>
          <a:r>
            <a:rPr lang="en-US" sz="1100" i="1" kern="1200" dirty="0"/>
            <a:t>Objective: Encourage reflection on the eLearning content and introduce class agenda.</a:t>
          </a:r>
          <a:endParaRPr lang="en-US" sz="1100" kern="1200" dirty="0"/>
        </a:p>
      </dsp:txBody>
      <dsp:txXfrm>
        <a:off x="32375" y="1869573"/>
        <a:ext cx="6254570" cy="598463"/>
      </dsp:txXfrm>
    </dsp:sp>
    <dsp:sp modelId="{F018D2B3-7E5A-48AD-B5C1-824EAAF00F9C}">
      <dsp:nvSpPr>
        <dsp:cNvPr id="0" name=""/>
        <dsp:cNvSpPr/>
      </dsp:nvSpPr>
      <dsp:spPr>
        <a:xfrm>
          <a:off x="0" y="2582742"/>
          <a:ext cx="6319320" cy="749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3. Expanding on Key Concepts (15-20 mins)</a:t>
          </a:r>
          <a:br>
            <a:rPr lang="en-US" sz="1100" kern="1200" dirty="0"/>
          </a:br>
          <a:r>
            <a:rPr lang="en-US" sz="1100" i="1" kern="1200" dirty="0"/>
            <a:t>Objective: Dive deeper into the concepts introduced in the eLearning.</a:t>
          </a:r>
          <a:endParaRPr lang="en-US" sz="1100" kern="1200" dirty="0"/>
        </a:p>
      </dsp:txBody>
      <dsp:txXfrm>
        <a:off x="36589" y="2619331"/>
        <a:ext cx="6246142" cy="676352"/>
      </dsp:txXfrm>
    </dsp:sp>
    <dsp:sp modelId="{467D0CB0-9ECF-4974-87FC-6735C20DB0AD}">
      <dsp:nvSpPr>
        <dsp:cNvPr id="0" name=""/>
        <dsp:cNvSpPr/>
      </dsp:nvSpPr>
      <dsp:spPr>
        <a:xfrm>
          <a:off x="0" y="3356353"/>
          <a:ext cx="631932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38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Provide a brief lecture that expands on key concepts, offering more detailed explanations and real-life applications.</a:t>
          </a:r>
        </a:p>
      </dsp:txBody>
      <dsp:txXfrm>
        <a:off x="0" y="3356353"/>
        <a:ext cx="6319320" cy="414000"/>
      </dsp:txXfrm>
    </dsp:sp>
    <dsp:sp modelId="{31537B00-21EC-464F-BF26-A92A86AF2F9D}">
      <dsp:nvSpPr>
        <dsp:cNvPr id="0" name=""/>
        <dsp:cNvSpPr/>
      </dsp:nvSpPr>
      <dsp:spPr>
        <a:xfrm>
          <a:off x="0" y="3613847"/>
          <a:ext cx="6319320" cy="681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4.Class Questions (Interactive Lecture)</a:t>
          </a:r>
          <a:r>
            <a:rPr lang="en-US" sz="1100" kern="1200" dirty="0"/>
            <a:t>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Objective: Encourage participant input, fostering a conversational atmosphere rather than a one-way lecture.</a:t>
          </a:r>
        </a:p>
      </dsp:txBody>
      <dsp:txXfrm>
        <a:off x="33262" y="3647109"/>
        <a:ext cx="6252796" cy="614859"/>
      </dsp:txXfrm>
    </dsp:sp>
    <dsp:sp modelId="{DA83CEE4-2E4B-4348-8BC0-CCD25589FFF3}">
      <dsp:nvSpPr>
        <dsp:cNvPr id="0" name=""/>
        <dsp:cNvSpPr/>
      </dsp:nvSpPr>
      <dsp:spPr>
        <a:xfrm>
          <a:off x="0" y="4411647"/>
          <a:ext cx="6319320" cy="557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38" tIns="13970" rIns="78232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"Why do you think this idea is important in your daily work?"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"How could you apply this in a challenging situation?"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"What would happen if we didn’t use this method?"</a:t>
          </a:r>
        </a:p>
      </dsp:txBody>
      <dsp:txXfrm>
        <a:off x="0" y="4411647"/>
        <a:ext cx="6319320" cy="557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3E807-2892-4E40-BE5C-3D8CB9BC356D}">
      <dsp:nvSpPr>
        <dsp:cNvPr id="0" name=""/>
        <dsp:cNvSpPr/>
      </dsp:nvSpPr>
      <dsp:spPr>
        <a:xfrm>
          <a:off x="0" y="539587"/>
          <a:ext cx="3846021" cy="690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fia Pro Medium" panose="020B0000000000000000" pitchFamily="34" charset="0"/>
            </a:rPr>
            <a:t>Instructor Led</a:t>
          </a:r>
        </a:p>
      </dsp:txBody>
      <dsp:txXfrm>
        <a:off x="33689" y="573276"/>
        <a:ext cx="3778643" cy="622742"/>
      </dsp:txXfrm>
    </dsp:sp>
    <dsp:sp modelId="{61B91610-1281-474F-9076-D4BB87E70F20}">
      <dsp:nvSpPr>
        <dsp:cNvPr id="0" name=""/>
        <dsp:cNvSpPr/>
      </dsp:nvSpPr>
      <dsp:spPr>
        <a:xfrm>
          <a:off x="0" y="622115"/>
          <a:ext cx="7050839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64" tIns="30480" rIns="170688" bIns="3048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800" kern="1200" dirty="0">
            <a:latin typeface="Sofia Pro Regular" panose="020B0000000000000000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Sofia Pro Regular" panose="020B0000000000000000" pitchFamily="34" charset="0"/>
            </a:rPr>
            <a:t>Discussion or Activity-Based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Sofia Pro Regular" panose="020B0000000000000000" pitchFamily="34" charset="0"/>
            </a:rPr>
            <a:t>Shorter sessions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Sofia Pro Regular" panose="020B0000000000000000" pitchFamily="34" charset="0"/>
            </a:rPr>
            <a:t>Doubled up with in a month</a:t>
          </a:r>
        </a:p>
      </dsp:txBody>
      <dsp:txXfrm>
        <a:off x="0" y="622115"/>
        <a:ext cx="7050839" cy="2758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897FA-4881-4E7F-8754-AFFB96DC0C5E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716963"/>
        <a:ext cx="27566" cy="5513"/>
      </dsp:txXfrm>
    </dsp:sp>
    <dsp:sp modelId="{F152C849-D410-4F2F-8F88-C9BBE5D246F8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Foundations and Finance: ELMT and UB Financial Overview</a:t>
          </a:r>
        </a:p>
      </dsp:txBody>
      <dsp:txXfrm>
        <a:off x="1391205" y="582"/>
        <a:ext cx="2397125" cy="1438275"/>
      </dsp:txXfrm>
    </dsp:sp>
    <dsp:sp modelId="{D643AD42-4D2F-4E4A-898D-1EF07072B1AD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1694669"/>
        <a:ext cx="149978" cy="5513"/>
      </dsp:txXfrm>
    </dsp:sp>
    <dsp:sp modelId="{E380A46A-15D7-46C1-BE57-3853513B61F9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Building Blocks: The Essentials of University Budget Planning</a:t>
          </a:r>
        </a:p>
      </dsp:txBody>
      <dsp:txXfrm>
        <a:off x="4339669" y="582"/>
        <a:ext cx="2397125" cy="1438275"/>
      </dsp:txXfrm>
    </dsp:sp>
    <dsp:sp modelId="{8DBF6C3D-041E-495D-B98F-02BA15FEC10B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2706576"/>
        <a:ext cx="27566" cy="5513"/>
      </dsp:txXfrm>
    </dsp:sp>
    <dsp:sp modelId="{EBA384DA-9700-47AF-AF90-EC94D84568CD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Core Connections: Essentials for Business Services</a:t>
          </a:r>
        </a:p>
      </dsp:txBody>
      <dsp:txXfrm>
        <a:off x="1391205" y="1990196"/>
        <a:ext cx="2397125" cy="1438275"/>
      </dsp:txXfrm>
    </dsp:sp>
    <dsp:sp modelId="{2EADB481-8A45-4AA8-A955-8738599F9814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3684283"/>
        <a:ext cx="149978" cy="5513"/>
      </dsp:txXfrm>
    </dsp:sp>
    <dsp:sp modelId="{9596BBA9-4A26-476C-A1F5-E669A0F4439F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People Power: HR Staff Planning, Workforce Planning &amp; Organization Structure</a:t>
          </a:r>
        </a:p>
      </dsp:txBody>
      <dsp:txXfrm>
        <a:off x="4339669" y="1990196"/>
        <a:ext cx="2397125" cy="1438275"/>
      </dsp:txXfrm>
    </dsp:sp>
    <dsp:sp modelId="{1B0D7500-E753-45E5-BB1F-37BD9266B76B}">
      <dsp:nvSpPr>
        <dsp:cNvPr id="0" name=""/>
        <dsp:cNvSpPr/>
      </dsp:nvSpPr>
      <dsp:spPr>
        <a:xfrm>
          <a:off x="3786530" y="4653227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4696190"/>
        <a:ext cx="27566" cy="5513"/>
      </dsp:txXfrm>
    </dsp:sp>
    <dsp:sp modelId="{4F95AB0E-A6E1-4B2D-B9D5-94934B624326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Space to Thrive: Facilities Planning</a:t>
          </a:r>
        </a:p>
      </dsp:txBody>
      <dsp:txXfrm>
        <a:off x="1391205" y="3979809"/>
        <a:ext cx="2397125" cy="1438275"/>
      </dsp:txXfrm>
    </dsp:sp>
    <dsp:sp modelId="{2449CB70-5B9C-41BC-BF72-1E2BAD248ECA}">
      <dsp:nvSpPr>
        <dsp:cNvPr id="0" name=""/>
        <dsp:cNvSpPr/>
      </dsp:nvSpPr>
      <dsp:spPr>
        <a:xfrm>
          <a:off x="4339669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Funding Fuel: Navigating the Essentials of UBF and Research Foundations</a:t>
          </a:r>
        </a:p>
      </dsp:txBody>
      <dsp:txXfrm>
        <a:off x="4339669" y="3979809"/>
        <a:ext cx="2397125" cy="1438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BB39B-44A7-4560-97F1-D2206113BCEC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716963"/>
        <a:ext cx="27566" cy="5513"/>
      </dsp:txXfrm>
    </dsp:sp>
    <dsp:sp modelId="{AF8FA9B5-C64A-4A3B-B7EE-39C99504EB83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 Essentials: Intro to Technical Proficiency &amp; UPlan for UBOs</a:t>
          </a:r>
        </a:p>
      </dsp:txBody>
      <dsp:txXfrm>
        <a:off x="1391205" y="582"/>
        <a:ext cx="2397125" cy="1438275"/>
      </dsp:txXfrm>
    </dsp:sp>
    <dsp:sp modelId="{05FB01E0-830F-4A48-9327-1653CB57B113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1694669"/>
        <a:ext cx="149978" cy="5513"/>
      </dsp:txXfrm>
    </dsp:sp>
    <dsp:sp modelId="{84581E2E-A44B-4EFB-8807-CDAE68D45968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Skill Builder: Intermediate SIRI Refresher</a:t>
          </a:r>
        </a:p>
      </dsp:txBody>
      <dsp:txXfrm>
        <a:off x="4339669" y="582"/>
        <a:ext cx="2397125" cy="1438275"/>
      </dsp:txXfrm>
    </dsp:sp>
    <dsp:sp modelId="{8FDA3968-C9FD-4C0C-BCA5-F5A54092A9B4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2706576"/>
        <a:ext cx="27566" cy="5513"/>
      </dsp:txXfrm>
    </dsp:sp>
    <dsp:sp modelId="{70163C17-33FE-4696-95D3-DC4DA8490D6A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Skill Builder: Intermediate Tableau and OIA Refresher</a:t>
          </a:r>
        </a:p>
      </dsp:txBody>
      <dsp:txXfrm>
        <a:off x="1391205" y="1990196"/>
        <a:ext cx="2397125" cy="1438275"/>
      </dsp:txXfrm>
    </dsp:sp>
    <dsp:sp modelId="{5DEF92B9-C749-4CFC-B769-035466F385C9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3684283"/>
        <a:ext cx="149978" cy="5513"/>
      </dsp:txXfrm>
    </dsp:sp>
    <dsp:sp modelId="{32667805-AE70-4EF3-87CB-8B0DFEE4F812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Blue Basics: ShopBlue</a:t>
          </a:r>
        </a:p>
      </dsp:txBody>
      <dsp:txXfrm>
        <a:off x="4339669" y="1990196"/>
        <a:ext cx="2397125" cy="1438275"/>
      </dsp:txXfrm>
    </dsp:sp>
    <dsp:sp modelId="{8224B4E2-24D3-4E13-827C-20D6CD92C26D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Blue Basics: Blue Services and Concur</a:t>
          </a:r>
        </a:p>
      </dsp:txBody>
      <dsp:txXfrm>
        <a:off x="1391205" y="3979809"/>
        <a:ext cx="2397125" cy="14382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D1B30-BDC0-4D25-9DDD-7776DBD3F395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716963"/>
        <a:ext cx="27566" cy="5513"/>
      </dsp:txXfrm>
    </dsp:sp>
    <dsp:sp modelId="{826FFB0A-8CB7-4EF5-BFBD-7EF8E1DD929A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Accountability in Focus: Introduction to Reporting &amp; Compliance/Reporting and Analysis SIRI</a:t>
          </a:r>
        </a:p>
      </dsp:txBody>
      <dsp:txXfrm>
        <a:off x="1391205" y="582"/>
        <a:ext cx="2397125" cy="1438275"/>
      </dsp:txXfrm>
    </dsp:sp>
    <dsp:sp modelId="{4E465664-9A0B-48FE-9762-2485C8BAA3A2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1694669"/>
        <a:ext cx="149978" cy="5513"/>
      </dsp:txXfrm>
    </dsp:sp>
    <dsp:sp modelId="{A3ABDFF9-5264-42B2-A760-D19366C8732F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Fiscal Focus: Reporting &amp; Analysis in Budgeting </a:t>
          </a:r>
        </a:p>
      </dsp:txBody>
      <dsp:txXfrm>
        <a:off x="4339669" y="582"/>
        <a:ext cx="2397125" cy="1438275"/>
      </dsp:txXfrm>
    </dsp:sp>
    <dsp:sp modelId="{B743EBFB-8D2C-400A-8492-3F4BCD0A7A8E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116" y="2706576"/>
        <a:ext cx="27566" cy="5513"/>
      </dsp:txXfrm>
    </dsp:sp>
    <dsp:sp modelId="{1B05227E-BBE2-4671-A83C-8015CB25904A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Reporting Edge: Reporting: Reporting for Business Services</a:t>
          </a:r>
        </a:p>
      </dsp:txBody>
      <dsp:txXfrm>
        <a:off x="1391205" y="1990196"/>
        <a:ext cx="2397125" cy="1438275"/>
      </dsp:txXfrm>
    </dsp:sp>
    <dsp:sp modelId="{2675248A-94F1-4EC8-B26D-1192B4845AF0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9010" y="3684283"/>
        <a:ext cx="149978" cy="5513"/>
      </dsp:txXfrm>
    </dsp:sp>
    <dsp:sp modelId="{A5306787-61A9-471F-94E4-C871542A6430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Reporting Edge: Reporting for OIA</a:t>
          </a:r>
        </a:p>
      </dsp:txBody>
      <dsp:txXfrm>
        <a:off x="4339669" y="1990196"/>
        <a:ext cx="2397125" cy="1438275"/>
      </dsp:txXfrm>
    </dsp:sp>
    <dsp:sp modelId="{589E71E2-E7ED-4108-9353-A373751FCBE3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HelioCampus</a:t>
          </a:r>
          <a:r>
            <a:rPr lang="en-US" sz="1700" kern="1200" dirty="0"/>
            <a:t>: Labor Spending Analysis Through a Standard Activity Model</a:t>
          </a:r>
        </a:p>
      </dsp:txBody>
      <dsp:txXfrm>
        <a:off x="1391205" y="3979809"/>
        <a:ext cx="2397125" cy="143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B9874-553C-42E6-6610-F0973B21CF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E54F1-74AE-2E00-05CB-6CC03717B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05EA-12EA-480E-8D20-FFBC2C2035A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1FA41-0CB0-0B2D-8BDF-F0DCFABCA5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8DB61-8AC9-D6CE-922E-23C7E1898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0AFE-5FFA-48F2-B511-104A43106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8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9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B64C26D-BB53-AB6F-D6D1-E9A79C8AB01C}"/>
              </a:ext>
            </a:extLst>
          </p:cNvPr>
          <p:cNvSpPr/>
          <p:nvPr userDrawn="1"/>
        </p:nvSpPr>
        <p:spPr>
          <a:xfrm>
            <a:off x="7650581" y="1364224"/>
            <a:ext cx="4443096" cy="4443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High Potential Leaders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041226"/>
            <a:ext cx="4800600" cy="3560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3303C8B-34D9-F7A0-3D81-82B0ED01C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56" y="2303499"/>
            <a:ext cx="3215545" cy="25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4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0DAFF-101D-E948-A7EE-D57686CEB2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A5F75-FF0A-AC7B-20E9-A53C33626903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niversity at Buffalo, The State University of New York logo">
            <a:extLst>
              <a:ext uri="{FF2B5EF4-FFF2-40B4-BE49-F238E27FC236}">
                <a16:creationId xmlns:a16="http://schemas.microsoft.com/office/drawing/2014/main" id="{BECAE29E-EC30-EF8D-4E43-9D577D4569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5B-0BEC-1B48-AF19-F70CBF88DD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9A78D-F2C8-41F7-7774-1201814B8B1F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University at Buffalo, The State University of New York logo">
            <a:extLst>
              <a:ext uri="{FF2B5EF4-FFF2-40B4-BE49-F238E27FC236}">
                <a16:creationId xmlns:a16="http://schemas.microsoft.com/office/drawing/2014/main" id="{AF606CAD-AEF1-4FAF-A40D-1FE92DC8F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FC18-7AE9-1C44-9039-61F804A61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03DDF-3F93-D679-5612-7F0F1B3BB703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niversity at Buffalo, The State University of New York logo">
            <a:extLst>
              <a:ext uri="{FF2B5EF4-FFF2-40B4-BE49-F238E27FC236}">
                <a16:creationId xmlns:a16="http://schemas.microsoft.com/office/drawing/2014/main" id="{25555E6D-392F-09D5-FA2D-0B3618A7E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3" name="Picture 2" descr="University at Buffalo, The State University of New York logo">
            <a:extLst>
              <a:ext uri="{FF2B5EF4-FFF2-40B4-BE49-F238E27FC236}">
                <a16:creationId xmlns:a16="http://schemas.microsoft.com/office/drawing/2014/main" id="{BA028757-04A6-B015-9E43-CC45B4BE7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4" y="220530"/>
            <a:ext cx="4800600" cy="356029"/>
          </a:xfrm>
          <a:prstGeom prst="rect">
            <a:avLst/>
          </a:prstGeom>
        </p:spPr>
      </p:pic>
      <p:pic>
        <p:nvPicPr>
          <p:cNvPr id="5" name="Picture 4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BAF1FAF8-9CAC-B0BD-0073-A1F23D273E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948906"/>
            <a:ext cx="12192000" cy="5909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0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781278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9" y="2619049"/>
            <a:ext cx="4800600" cy="356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2922EE-DAA2-9D28-99AA-C99CCCF202E2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niversity at Buffalo, The State University of New York logo">
            <a:extLst>
              <a:ext uri="{FF2B5EF4-FFF2-40B4-BE49-F238E27FC236}">
                <a16:creationId xmlns:a16="http://schemas.microsoft.com/office/drawing/2014/main" id="{EA6B77CC-376D-3CDE-ED05-B5F2984F17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DA7BF-7240-9A92-33CB-07F0617D3AF5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University at Buffalo, The State University of New York logo">
            <a:extLst>
              <a:ext uri="{FF2B5EF4-FFF2-40B4-BE49-F238E27FC236}">
                <a16:creationId xmlns:a16="http://schemas.microsoft.com/office/drawing/2014/main" id="{76791DB3-DA2A-C32E-9EED-EA01586BB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1F46-BA21-2546-AE85-93B56EC06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D7481-459D-615B-EAC9-29249C9CB7FE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University at Buffalo, The State University of New York logo">
            <a:extLst>
              <a:ext uri="{FF2B5EF4-FFF2-40B4-BE49-F238E27FC236}">
                <a16:creationId xmlns:a16="http://schemas.microsoft.com/office/drawing/2014/main" id="{31EFCFFA-FE8C-F13B-CD88-CC445D962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F1F-FF47-0844-82BA-F475FCD0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C39B9-A95B-7B34-92FB-38EDCA92469D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iversity at Buffalo, The State University of New York logo">
            <a:extLst>
              <a:ext uri="{FF2B5EF4-FFF2-40B4-BE49-F238E27FC236}">
                <a16:creationId xmlns:a16="http://schemas.microsoft.com/office/drawing/2014/main" id="{1B1F1C48-8786-72DE-E0FC-7C062786F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A91F9-8796-3D42-B75E-9C7F7D9B7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AEA5D-D239-193F-2E7B-653CAA5DC13E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95178AA2-409E-217A-425B-B11BD4F10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2EBF7-C6C5-4541-B47E-7FB413A3D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B08BC-852A-CC38-6819-25FF958981AA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niversity at Buffalo, The State University of New York logo">
            <a:extLst>
              <a:ext uri="{FF2B5EF4-FFF2-40B4-BE49-F238E27FC236}">
                <a16:creationId xmlns:a16="http://schemas.microsoft.com/office/drawing/2014/main" id="{8F8A4672-D6D2-FDBE-0760-1643ED11AD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3847-6053-FF4A-A422-D886A866F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927100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17C1-D75E-7F4A-895D-15D9E2D1D3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1DE72-C6DC-1B1E-8240-E426E2F250DB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iversity at Buffalo, The State University of New York logo">
            <a:extLst>
              <a:ext uri="{FF2B5EF4-FFF2-40B4-BE49-F238E27FC236}">
                <a16:creationId xmlns:a16="http://schemas.microsoft.com/office/drawing/2014/main" id="{F81DFAB4-4C74-1C24-89D4-04F675070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790E-48FE-324B-A4AD-34E3A779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428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5881-C289-76EC-1CFB-F7C1DBE7421E}"/>
              </a:ext>
            </a:extLst>
          </p:cNvPr>
          <p:cNvSpPr/>
          <p:nvPr userDrawn="1"/>
        </p:nvSpPr>
        <p:spPr>
          <a:xfrm>
            <a:off x="0" y="0"/>
            <a:ext cx="12192000" cy="937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90615"/>
            <a:ext cx="4800600" cy="356029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6" r:id="rId10"/>
    <p:sldLayoutId id="2147483660" r:id="rId11"/>
    <p:sldLayoutId id="2147483667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ufl.pb.unizin.org/instructorguide/chapter/asynchronous-discussion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0.png"/><Relationship Id="rId18" Type="http://schemas.openxmlformats.org/officeDocument/2006/relationships/image" Target="../media/image51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9.svg"/><Relationship Id="rId1" Type="http://schemas.openxmlformats.org/officeDocument/2006/relationships/tags" Target="../tags/tag4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3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2135931"/>
            <a:ext cx="6638544" cy="2386584"/>
          </a:xfrm>
        </p:spPr>
        <p:txBody>
          <a:bodyPr/>
          <a:lstStyle/>
          <a:p>
            <a:r>
              <a:rPr lang="en-US" dirty="0"/>
              <a:t>High potential Leaders Program</a:t>
            </a:r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368" y="4915169"/>
            <a:ext cx="6638544" cy="1650381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EBA4-56FA-E207-090B-3C7059E4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Fresh Take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9BA47-D6E3-F269-8EE4-BABA5ECE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1" y="2185416"/>
            <a:ext cx="4422526" cy="394868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AFCE-CE97-4A83-9AA2-2BD844A0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>
            <a:normAutofit/>
          </a:bodyPr>
          <a:lstStyle/>
          <a:p>
            <a:pPr marL="0" marR="0" lvl="0" indent="0">
              <a:buNone/>
            </a:pPr>
            <a:r>
              <a:rPr lang="en-US" dirty="0">
                <a:effectLst/>
                <a:latin typeface="Sofia Pro Medium" panose="020B0000000000000000" pitchFamily="34" charset="0"/>
              </a:rPr>
              <a:t>The new hybrid structure of the program is to fully enhance the knowledge and skills for those participating while also providing a credential to assists in promotional opportunities and career advancement into leadership roles. All while progressing with a cohort of peers to foster professional relationships with peers and mentors.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A9FC4-BE67-B3E0-DE8C-86CC31598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5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DF07FE-3B7F-64EA-715A-C2872DCC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30" y="1169756"/>
            <a:ext cx="7093434" cy="55151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CC4AD-7453-EEA3-9B86-46C3A268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61" y="928647"/>
            <a:ext cx="5584530" cy="590931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rgbClr val="002F56"/>
                </a:solidFill>
                <a:latin typeface="Sofia Pro Medium" panose="020B0000000000000000" pitchFamily="34" charset="0"/>
              </a:rPr>
              <a:t>Benefits</a:t>
            </a:r>
            <a:r>
              <a:rPr lang="en-US" sz="3200" dirty="0">
                <a:solidFill>
                  <a:srgbClr val="002F56"/>
                </a:solidFill>
                <a:latin typeface="Sofia Pro Medium" panose="020B0000000000000000" pitchFamily="34" charset="0"/>
              </a:rPr>
              <a:t>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30B2-4B63-EB4D-1AAF-60B8328E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56" y="1760687"/>
            <a:ext cx="4248912" cy="3968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Sofia Pro Medium" panose="020B0000000000000000" pitchFamily="34" charset="0"/>
              </a:rPr>
              <a:t>For Individuals: </a:t>
            </a:r>
          </a:p>
          <a:p>
            <a:pPr marL="0" indent="0">
              <a:buNone/>
            </a:pPr>
            <a:endParaRPr lang="en-US" sz="2400" dirty="0">
              <a:latin typeface="Sofia Pro Medium" panose="020B0000000000000000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25952-2C1A-D9FD-C725-2B82BAB8F4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8607B-A78B-93F3-7EA8-9B40F266F5A3}"/>
              </a:ext>
            </a:extLst>
          </p:cNvPr>
          <p:cNvSpPr/>
          <p:nvPr/>
        </p:nvSpPr>
        <p:spPr>
          <a:xfrm>
            <a:off x="4503868" y="1312433"/>
            <a:ext cx="6866965" cy="106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7F647-0AF9-C3CF-3868-BC5EA5C50F98}"/>
              </a:ext>
            </a:extLst>
          </p:cNvPr>
          <p:cNvSpPr/>
          <p:nvPr/>
        </p:nvSpPr>
        <p:spPr>
          <a:xfrm>
            <a:off x="4458764" y="2351618"/>
            <a:ext cx="6866965" cy="106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E06BCC-1543-53D1-2B76-345D79E0CE30}"/>
              </a:ext>
            </a:extLst>
          </p:cNvPr>
          <p:cNvSpPr/>
          <p:nvPr/>
        </p:nvSpPr>
        <p:spPr>
          <a:xfrm>
            <a:off x="4537933" y="3394823"/>
            <a:ext cx="6866965" cy="106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4F56D0-BA7E-F3A5-1565-3738895A9BA8}"/>
              </a:ext>
            </a:extLst>
          </p:cNvPr>
          <p:cNvSpPr/>
          <p:nvPr/>
        </p:nvSpPr>
        <p:spPr>
          <a:xfrm>
            <a:off x="4537932" y="4412206"/>
            <a:ext cx="6866965" cy="106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CD4D37-5C75-EFC5-0233-EF31F62D3FB8}"/>
              </a:ext>
            </a:extLst>
          </p:cNvPr>
          <p:cNvSpPr/>
          <p:nvPr/>
        </p:nvSpPr>
        <p:spPr>
          <a:xfrm>
            <a:off x="4458763" y="5437329"/>
            <a:ext cx="6866965" cy="106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6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B8BA1-D716-D5A8-E192-CD122374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Benefits for 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DA597-BE31-F4E1-432A-0052F20AFE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8" b="1518"/>
          <a:stretch/>
        </p:blipFill>
        <p:spPr>
          <a:xfrm>
            <a:off x="1169007" y="2044739"/>
            <a:ext cx="9853985" cy="47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5E03F61-2CC8-6441-8983-24CFC5EC1F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74280" y="6319774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1D1F82-0AEC-88C8-2652-5B815AED57EC}"/>
              </a:ext>
            </a:extLst>
          </p:cNvPr>
          <p:cNvSpPr/>
          <p:nvPr/>
        </p:nvSpPr>
        <p:spPr>
          <a:xfrm>
            <a:off x="1909113" y="3123479"/>
            <a:ext cx="2469249" cy="2163363"/>
          </a:xfrm>
          <a:prstGeom prst="roundRect">
            <a:avLst/>
          </a:prstGeom>
          <a:solidFill>
            <a:srgbClr val="86C7E4"/>
          </a:solidFill>
          <a:ln>
            <a:solidFill>
              <a:srgbClr val="86C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E904DB-40B7-E5AD-3205-F314C14FD02B}"/>
              </a:ext>
            </a:extLst>
          </p:cNvPr>
          <p:cNvSpPr/>
          <p:nvPr/>
        </p:nvSpPr>
        <p:spPr>
          <a:xfrm>
            <a:off x="7740713" y="3123479"/>
            <a:ext cx="2542174" cy="2790829"/>
          </a:xfrm>
          <a:prstGeom prst="roundRect">
            <a:avLst/>
          </a:prstGeom>
          <a:solidFill>
            <a:srgbClr val="AADDF4"/>
          </a:solidFill>
          <a:ln>
            <a:solidFill>
              <a:srgbClr val="AADD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5C2B6D-7C01-AE2A-3FF1-1761FD01388B}"/>
              </a:ext>
            </a:extLst>
          </p:cNvPr>
          <p:cNvSpPr/>
          <p:nvPr/>
        </p:nvSpPr>
        <p:spPr>
          <a:xfrm>
            <a:off x="4602426" y="2985282"/>
            <a:ext cx="2837248" cy="279082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5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llege Applications For 2024 Show Strong Early Surge">
            <a:extLst>
              <a:ext uri="{FF2B5EF4-FFF2-40B4-BE49-F238E27FC236}">
                <a16:creationId xmlns:a16="http://schemas.microsoft.com/office/drawing/2014/main" id="{AB02698B-DDEE-F518-E314-78209035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566" y="1533983"/>
            <a:ext cx="7093434" cy="4717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F1FE2-3E40-D920-8572-6B8552BA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 anchor="b">
            <a:normAutofit fontScale="90000"/>
          </a:bodyPr>
          <a:lstStyle/>
          <a:p>
            <a:r>
              <a:rPr lang="en-US" sz="3200" dirty="0">
                <a:solidFill>
                  <a:srgbClr val="002F56"/>
                </a:solidFill>
                <a:latin typeface="Sofia Pro Medium" panose="020B0000000000000000" pitchFamily="34" charset="0"/>
              </a:rPr>
              <a:t>Identifying Candidates</a:t>
            </a:r>
          </a:p>
        </p:txBody>
      </p:sp>
      <p:sp>
        <p:nvSpPr>
          <p:cNvPr id="7175" name="Content Placeholder 3">
            <a:extLst>
              <a:ext uri="{FF2B5EF4-FFF2-40B4-BE49-F238E27FC236}">
                <a16:creationId xmlns:a16="http://schemas.microsoft.com/office/drawing/2014/main" id="{68FB1E55-E93B-A368-5679-10AB774D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r>
              <a:rPr lang="en-US" dirty="0">
                <a:latin typeface="Sofia Pro Regular" panose="020B0000000000000000" pitchFamily="34" charset="0"/>
              </a:rPr>
              <a:t>Those with interest</a:t>
            </a:r>
          </a:p>
          <a:p>
            <a:r>
              <a:rPr lang="en-US" dirty="0">
                <a:latin typeface="Sofia Pro Regular" panose="020B0000000000000000" pitchFamily="34" charset="0"/>
              </a:rPr>
              <a:t>Recommendations</a:t>
            </a:r>
          </a:p>
          <a:p>
            <a:r>
              <a:rPr lang="en-US" dirty="0">
                <a:latin typeface="Sofia Pro Regular" panose="020B0000000000000000" pitchFamily="34" charset="0"/>
              </a:rPr>
              <a:t>Supervisor Approval</a:t>
            </a:r>
          </a:p>
          <a:p>
            <a:r>
              <a:rPr lang="en-US" dirty="0">
                <a:latin typeface="Sofia Pro Regular" panose="020B0000000000000000" pitchFamily="34" charset="0"/>
              </a:rPr>
              <a:t>Experience/Longevity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25DA0-9930-6897-A858-F95A47DF4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59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2832-2020-ECD0-51BD-9EB63274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E9BF-413D-A5DE-86CA-B31A502CA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83" y="2969856"/>
            <a:ext cx="6638544" cy="2387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Curriculum Architecture and Development</a:t>
            </a:r>
          </a:p>
        </p:txBody>
      </p:sp>
      <p:pic>
        <p:nvPicPr>
          <p:cNvPr id="4098" name="Picture 2" descr="V2_RGB_Vertical Image Dark_EPS.eps">
            <a:extLst>
              <a:ext uri="{FF2B5EF4-FFF2-40B4-BE49-F238E27FC236}">
                <a16:creationId xmlns:a16="http://schemas.microsoft.com/office/drawing/2014/main" id="{3A915836-C542-3D99-B6D0-7A3ACAA0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71" y="1888360"/>
            <a:ext cx="4648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63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D9341A-24BF-86D0-1A31-2904A4D90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CE47AF-4BAF-97BB-F5FE-5641D492D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707619"/>
              </p:ext>
            </p:extLst>
          </p:nvPr>
        </p:nvGraphicFramePr>
        <p:xfrm>
          <a:off x="1103014" y="1671948"/>
          <a:ext cx="998597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Title">
            <a:extLst>
              <a:ext uri="{FF2B5EF4-FFF2-40B4-BE49-F238E27FC236}">
                <a16:creationId xmlns:a16="http://schemas.microsoft.com/office/drawing/2014/main" id="{D7C7619A-918E-3A31-F62D-1366E2811355}"/>
              </a:ext>
            </a:extLst>
          </p:cNvPr>
          <p:cNvSpPr txBox="1">
            <a:spLocks/>
          </p:cNvSpPr>
          <p:nvPr/>
        </p:nvSpPr>
        <p:spPr>
          <a:xfrm>
            <a:off x="268432" y="1582710"/>
            <a:ext cx="7101730" cy="1205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>
              <a:spcAft>
                <a:spcPts val="400"/>
              </a:spcAft>
            </a:pPr>
            <a:r>
              <a:rPr lang="en-US" sz="2800" dirty="0">
                <a:solidFill>
                  <a:srgbClr val="002F56"/>
                </a:solidFill>
                <a:latin typeface="Sofia Pro Medium" panose="020B0000000000000000" pitchFamily="34" charset="0"/>
              </a:rPr>
              <a:t>Curriculum </a:t>
            </a:r>
          </a:p>
          <a:p>
            <a:pPr marL="0" marR="0">
              <a:spcAft>
                <a:spcPts val="400"/>
              </a:spcAft>
            </a:pPr>
            <a:r>
              <a:rPr lang="en-US" sz="2800" dirty="0">
                <a:solidFill>
                  <a:srgbClr val="002F56"/>
                </a:solidFill>
                <a:latin typeface="Sofia Pro Medium" panose="020B0000000000000000" pitchFamily="34" charset="0"/>
              </a:rPr>
              <a:t>Development for </a:t>
            </a:r>
          </a:p>
          <a:p>
            <a:pPr marL="0" marR="0">
              <a:spcAft>
                <a:spcPts val="400"/>
              </a:spcAft>
            </a:pPr>
            <a:r>
              <a:rPr lang="en-US" sz="2800" dirty="0">
                <a:solidFill>
                  <a:srgbClr val="002F56"/>
                </a:solidFill>
                <a:latin typeface="Sofia Pro Medium" panose="020B0000000000000000" pitchFamily="34" charset="0"/>
              </a:rPr>
              <a:t>Emerging Leaders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3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F7BD7-3996-44F6-87F8-A2895669E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6BF7BD7-3996-44F6-87F8-A2895669E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800FC-DC24-440D-BD0B-C50FB646F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22800FC-DC24-440D-BD0B-C50FB646F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4A112-7777-4CEB-818A-D9F71D9D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0B4A112-7777-4CEB-818A-D9F71D9D5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269D5A-E37B-49B1-B00A-DFFED8C6B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F269D5A-E37B-49B1-B00A-DFFED8C6B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35EB1-1160-4644-B9FE-F5B891A6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D735EB1-1160-4644-B9FE-F5B891A6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E41356-F3B6-41DB-9149-ED87C1C98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7E41356-F3B6-41DB-9149-ED87C1C98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9FA44-2054-4577-BC30-AB7980601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4D9FA44-2054-4577-BC30-AB7980601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CDA250-CC95-45A4-B805-A6D221382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F5CDA250-CC95-45A4-B805-A6D221382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6262FE-93DC-4EA4-8867-F4DCA0A1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66262FE-93DC-4EA4-8867-F4DCA0A1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913960-7942-4BD9-B948-E42D3F3F8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05913960-7942-4BD9-B948-E42D3F3F8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A21C9-B5C5-4FB6-871B-EB1B2F09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F6A21C9-B5C5-4FB6-871B-EB1B2F090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04C32-F5A6-419C-ABA1-8729697BA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A7504C32-F5A6-419C-ABA1-8729697BA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>
            <a:extLst>
              <a:ext uri="{FF2B5EF4-FFF2-40B4-BE49-F238E27FC236}">
                <a16:creationId xmlns:a16="http://schemas.microsoft.com/office/drawing/2014/main" id="{4603F0F3-CF76-774D-86D8-DB88B3625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E1B3BED-EDDA-2E42-813F-F157009AF3C2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Content Placeholder 10" descr="A diagram of a curriculum map&#10;&#10;AI-generated content may be incorrect.">
            <a:extLst>
              <a:ext uri="{FF2B5EF4-FFF2-40B4-BE49-F238E27FC236}">
                <a16:creationId xmlns:a16="http://schemas.microsoft.com/office/drawing/2014/main" id="{86921089-0FE1-C19B-E957-D8BB3291F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644" y="940430"/>
            <a:ext cx="10520127" cy="59175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8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3BEC0A6-A5CE-914E-9A9E-BB0E4013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  <a:t>Courses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FB9A62-4B46-1722-88E2-C28E2EB771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092238"/>
              </p:ext>
            </p:extLst>
          </p:nvPr>
        </p:nvGraphicFramePr>
        <p:xfrm>
          <a:off x="566928" y="2185416"/>
          <a:ext cx="4500372" cy="39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9284C8-81C7-D319-230D-9D615FE493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7468144"/>
              </p:ext>
            </p:extLst>
          </p:nvPr>
        </p:nvGraphicFramePr>
        <p:xfrm>
          <a:off x="6583680" y="2242640"/>
          <a:ext cx="4498848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A6790C53-F8BB-DF4A-8361-919F8B7F6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FF4D5E0-956F-9742-9135-6CCBA6AE77D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Graphic 7" descr="Handshake outline">
            <a:extLst>
              <a:ext uri="{FF2B5EF4-FFF2-40B4-BE49-F238E27FC236}">
                <a16:creationId xmlns:a16="http://schemas.microsoft.com/office/drawing/2014/main" id="{0FD0DC6E-1F67-35E0-AA11-FBC48A23CC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67300" y="3558100"/>
            <a:ext cx="1421306" cy="142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9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9" y="1004945"/>
            <a:ext cx="6951472" cy="5909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  <a:t>Discussion Based ILT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46A4B5-3EBD-913C-73A3-50CBEC1D2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12097"/>
              </p:ext>
            </p:extLst>
          </p:nvPr>
        </p:nvGraphicFramePr>
        <p:xfrm>
          <a:off x="439109" y="1595876"/>
          <a:ext cx="6440454" cy="449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">
            <a:extLst>
              <a:ext uri="{FF2B5EF4-FFF2-40B4-BE49-F238E27FC236}">
                <a16:creationId xmlns:a16="http://schemas.microsoft.com/office/drawing/2014/main" id="{1E758566-FAE7-1B41-AABE-FDB3CDFB0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F97EF4A-40C6-024D-A945-B03D1BBD02F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pic>
        <p:nvPicPr>
          <p:cNvPr id="7" name="Picture 6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949218A9-C676-79D9-FA08-60150E84C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64182" y="2408221"/>
            <a:ext cx="5027818" cy="3064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6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65A647-AA06-1438-FCE4-089DF3E00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C0640F2-5082-0BAE-E1EE-3DA164444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58541"/>
              </p:ext>
            </p:extLst>
          </p:nvPr>
        </p:nvGraphicFramePr>
        <p:xfrm>
          <a:off x="199176" y="1484768"/>
          <a:ext cx="6319320" cy="537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Title">
            <a:extLst>
              <a:ext uri="{FF2B5EF4-FFF2-40B4-BE49-F238E27FC236}">
                <a16:creationId xmlns:a16="http://schemas.microsoft.com/office/drawing/2014/main" id="{7CCDD551-B3B5-C8C4-8F16-B93515B15DC1}"/>
              </a:ext>
            </a:extLst>
          </p:cNvPr>
          <p:cNvSpPr txBox="1">
            <a:spLocks/>
          </p:cNvSpPr>
          <p:nvPr/>
        </p:nvSpPr>
        <p:spPr>
          <a:xfrm>
            <a:off x="280656" y="987703"/>
            <a:ext cx="6951472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  <a:t>Lecture Based ILT</a:t>
            </a:r>
          </a:p>
        </p:txBody>
      </p:sp>
      <p:pic>
        <p:nvPicPr>
          <p:cNvPr id="1028" name="Picture 4" descr="5 Tips To Give Better Presentations">
            <a:extLst>
              <a:ext uri="{FF2B5EF4-FFF2-40B4-BE49-F238E27FC236}">
                <a16:creationId xmlns:a16="http://schemas.microsoft.com/office/drawing/2014/main" id="{49BBAED4-841D-3A86-2846-A59802C5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42" y="1578634"/>
            <a:ext cx="5928275" cy="3950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0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5012D68A-EC81-2C2D-8820-1798161C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  <a:t>Agenda</a:t>
            </a:r>
          </a:p>
        </p:txBody>
      </p:sp>
      <p:pic>
        <p:nvPicPr>
          <p:cNvPr id="15" name="Picture 14" descr="Writing an appointment on a paper agenda">
            <a:extLst>
              <a:ext uri="{FF2B5EF4-FFF2-40B4-BE49-F238E27FC236}">
                <a16:creationId xmlns:a16="http://schemas.microsoft.com/office/drawing/2014/main" id="{D1867F9A-E023-AB8F-CBB1-F8064F1B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66"/>
          <a:stretch/>
        </p:blipFill>
        <p:spPr>
          <a:xfrm>
            <a:off x="566928" y="2278355"/>
            <a:ext cx="4500372" cy="3762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7902D0-89C4-FC81-CAA7-256852DCD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Sofia Pro Regular" panose="020B0000000000000000" pitchFamily="34" charset="0"/>
            </a:endParaRPr>
          </a:p>
          <a:p>
            <a:r>
              <a:rPr lang="en-US" dirty="0">
                <a:latin typeface="Sofia Pro Regular" panose="020B0000000000000000" pitchFamily="34" charset="0"/>
              </a:rPr>
              <a:t>Strategic Development Process</a:t>
            </a:r>
          </a:p>
          <a:p>
            <a:r>
              <a:rPr lang="en-US" dirty="0">
                <a:latin typeface="Sofia Pro Regular" panose="020B0000000000000000" pitchFamily="34" charset="0"/>
              </a:rPr>
              <a:t>An Innovative Approach</a:t>
            </a:r>
          </a:p>
          <a:p>
            <a:r>
              <a:rPr lang="en-US" dirty="0">
                <a:latin typeface="Sofia Pro Regular" panose="020B0000000000000000" pitchFamily="34" charset="0"/>
              </a:rPr>
              <a:t>Curriculum Architecture and Development</a:t>
            </a:r>
          </a:p>
          <a:p>
            <a:r>
              <a:rPr lang="en-US" dirty="0">
                <a:latin typeface="Sofia Pro Regular" panose="020B0000000000000000" pitchFamily="34" charset="0"/>
              </a:rPr>
              <a:t>Collaborators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10B25-FB51-D21C-EB81-7B14BEF88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49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2409CE00-5602-E571-1F22-D4DCD8B2C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66719"/>
              </p:ext>
            </p:extLst>
          </p:nvPr>
        </p:nvGraphicFramePr>
        <p:xfrm>
          <a:off x="916209" y="1680405"/>
          <a:ext cx="7050839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D19AD1-3997-6D0B-7A71-D722ED10F085}"/>
              </a:ext>
            </a:extLst>
          </p:cNvPr>
          <p:cNvSpPr txBox="1"/>
          <p:nvPr/>
        </p:nvSpPr>
        <p:spPr>
          <a:xfrm>
            <a:off x="993618" y="1569029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ofia Pro Medium" panose="020B0000000000000000" pitchFamily="34" charset="0"/>
              </a:rPr>
              <a:t>Micro Sessions</a:t>
            </a:r>
          </a:p>
        </p:txBody>
      </p:sp>
      <p:pic>
        <p:nvPicPr>
          <p:cNvPr id="6" name="Graphic 5" descr="Microscope outline">
            <a:extLst>
              <a:ext uri="{FF2B5EF4-FFF2-40B4-BE49-F238E27FC236}">
                <a16:creationId xmlns:a16="http://schemas.microsoft.com/office/drawing/2014/main" id="{2C7B9468-E7EC-0F31-3A69-2E7FFB489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4220" y="1986679"/>
            <a:ext cx="3811060" cy="3811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5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>
            <a:extLst>
              <a:ext uri="{FF2B5EF4-FFF2-40B4-BE49-F238E27FC236}">
                <a16:creationId xmlns:a16="http://schemas.microsoft.com/office/drawing/2014/main" id="{3AC14BE6-0C46-714B-B7A3-48A9E49B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Cohort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229366B-9DFE-0244-A864-A3ECC8897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Time between class is not lost. Engagement is continuous in the form of:</a:t>
            </a:r>
          </a:p>
          <a:p>
            <a:pPr>
              <a:spcAft>
                <a:spcPts val="600"/>
              </a:spcAft>
            </a:pPr>
            <a:r>
              <a:rPr lang="en-US" dirty="0"/>
              <a:t>Forums for continuous discussions</a:t>
            </a:r>
          </a:p>
          <a:p>
            <a:pPr>
              <a:spcAft>
                <a:spcPts val="600"/>
              </a:spcAft>
            </a:pPr>
            <a:r>
              <a:rPr lang="en-US" dirty="0"/>
              <a:t>Guest Speakers</a:t>
            </a:r>
          </a:p>
          <a:p>
            <a:pPr>
              <a:spcAft>
                <a:spcPts val="600"/>
              </a:spcAft>
            </a:pPr>
            <a:r>
              <a:rPr lang="en-US" dirty="0"/>
              <a:t>Opportunities for additional training such as HR soft skill offerings</a:t>
            </a:r>
          </a:p>
        </p:txBody>
      </p:sp>
      <p:sp>
        <p:nvSpPr>
          <p:cNvPr id="15" name="Arrow" descr="Dashed Arrow">
            <a:extLst>
              <a:ext uri="{FF2B5EF4-FFF2-40B4-BE49-F238E27FC236}">
                <a16:creationId xmlns:a16="http://schemas.microsoft.com/office/drawing/2014/main" id="{E4E363DF-78BF-7047-827C-B91CD97363E6}"/>
              </a:ext>
            </a:extLst>
          </p:cNvPr>
          <p:cNvSpPr/>
          <p:nvPr/>
        </p:nvSpPr>
        <p:spPr>
          <a:xfrm rot="14218706" flipV="1">
            <a:off x="8274973" y="3574571"/>
            <a:ext cx="1399130" cy="1664208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pic>
        <p:nvPicPr>
          <p:cNvPr id="2050" name="Picture 2" descr="Guest Speaker Vector Art, Icons, and Graphics for Free Download">
            <a:extLst>
              <a:ext uri="{FF2B5EF4-FFF2-40B4-BE49-F238E27FC236}">
                <a16:creationId xmlns:a16="http://schemas.microsoft.com/office/drawing/2014/main" id="{9452CE79-4F5E-5259-A910-2AA1A894D88A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b="8192"/>
          <a:stretch>
            <a:fillRect/>
          </a:stretch>
        </p:blipFill>
        <p:spPr bwMode="auto">
          <a:xfrm>
            <a:off x="8640301" y="3971095"/>
            <a:ext cx="2055137" cy="17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45F878-CC86-CAA6-BAF2-B624C390C592}"/>
              </a:ext>
            </a:extLst>
          </p:cNvPr>
          <p:cNvGrpSpPr/>
          <p:nvPr/>
        </p:nvGrpSpPr>
        <p:grpSpPr>
          <a:xfrm>
            <a:off x="5885943" y="1297740"/>
            <a:ext cx="4407932" cy="1587241"/>
            <a:chOff x="5885943" y="1297740"/>
            <a:chExt cx="4407932" cy="1587241"/>
          </a:xfrm>
        </p:grpSpPr>
        <p:pic>
          <p:nvPicPr>
            <p:cNvPr id="2052" name="Picture 4" descr="Online forum on laptop icon. Communication, dialogue, internet chat, social  media, networking, group community. Vector flat illustration 22157907  Vector Art at Vecteezy">
              <a:extLst>
                <a:ext uri="{FF2B5EF4-FFF2-40B4-BE49-F238E27FC236}">
                  <a16:creationId xmlns:a16="http://schemas.microsoft.com/office/drawing/2014/main" id="{7D3EA20D-1B1C-4074-2848-BF3AED019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43" y="1297740"/>
              <a:ext cx="2010084" cy="132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" descr="Dashed Arrow">
              <a:extLst>
                <a:ext uri="{FF2B5EF4-FFF2-40B4-BE49-F238E27FC236}">
                  <a16:creationId xmlns:a16="http://schemas.microsoft.com/office/drawing/2014/main" id="{1EBCD505-80BB-9AAE-C509-7A945D47BD57}"/>
                </a:ext>
              </a:extLst>
            </p:cNvPr>
            <p:cNvSpPr/>
            <p:nvPr/>
          </p:nvSpPr>
          <p:spPr>
            <a:xfrm rot="3583647" flipV="1">
              <a:off x="7240186" y="1353312"/>
              <a:ext cx="1399130" cy="1664208"/>
            </a:xfrm>
            <a:prstGeom prst="arc">
              <a:avLst>
                <a:gd name="adj1" fmla="val 16200000"/>
                <a:gd name="adj2" fmla="val 4002257"/>
              </a:avLst>
            </a:prstGeom>
            <a:ln w="20320">
              <a:solidFill>
                <a:schemeClr val="tx2"/>
              </a:solidFill>
              <a:prstDash val="dash"/>
              <a:headEnd type="arrow" w="lg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5" name="Slide Note">
              <a:extLst>
                <a:ext uri="{FF2B5EF4-FFF2-40B4-BE49-F238E27FC236}">
                  <a16:creationId xmlns:a16="http://schemas.microsoft.com/office/drawing/2014/main" id="{5A8F9AB1-BA77-DD4B-7486-4E36F976FF92}"/>
                </a:ext>
              </a:extLst>
            </p:cNvPr>
            <p:cNvSpPr txBox="1"/>
            <p:nvPr/>
          </p:nvSpPr>
          <p:spPr>
            <a:xfrm>
              <a:off x="8099480" y="1625804"/>
              <a:ext cx="21943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Online Discussions</a:t>
              </a:r>
              <a:endParaRPr lang="en-US" sz="16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44A5B-1958-6440-6E1C-E3631AA7B811}"/>
              </a:ext>
            </a:extLst>
          </p:cNvPr>
          <p:cNvGrpSpPr/>
          <p:nvPr/>
        </p:nvGrpSpPr>
        <p:grpSpPr>
          <a:xfrm>
            <a:off x="4648441" y="3566511"/>
            <a:ext cx="4010542" cy="3205570"/>
            <a:chOff x="4233630" y="3615819"/>
            <a:chExt cx="4010542" cy="3205570"/>
          </a:xfrm>
        </p:grpSpPr>
        <p:pic>
          <p:nvPicPr>
            <p:cNvPr id="2054" name="Picture 6" descr="New Employee Hiring Process Icon W Stock Vector (Royalty Free) 1157833189 |  Shutterstock">
              <a:extLst>
                <a:ext uri="{FF2B5EF4-FFF2-40B4-BE49-F238E27FC236}">
                  <a16:creationId xmlns:a16="http://schemas.microsoft.com/office/drawing/2014/main" id="{9F56E791-81E2-BF3E-9820-1D1E4400D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630" y="3615819"/>
              <a:ext cx="24765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lide Note">
              <a:extLst>
                <a:ext uri="{FF2B5EF4-FFF2-40B4-BE49-F238E27FC236}">
                  <a16:creationId xmlns:a16="http://schemas.microsoft.com/office/drawing/2014/main" id="{C9F33349-BDFD-5521-08CB-21EE468AD8A5}"/>
                </a:ext>
              </a:extLst>
            </p:cNvPr>
            <p:cNvSpPr txBox="1"/>
            <p:nvPr/>
          </p:nvSpPr>
          <p:spPr>
            <a:xfrm>
              <a:off x="5214320" y="6236614"/>
              <a:ext cx="30298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Additional Training Opportunities</a:t>
              </a:r>
              <a:endParaRPr lang="en-US" sz="16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Arrow" descr="Dashed Arrow">
              <a:extLst>
                <a:ext uri="{FF2B5EF4-FFF2-40B4-BE49-F238E27FC236}">
                  <a16:creationId xmlns:a16="http://schemas.microsoft.com/office/drawing/2014/main" id="{0ACE8CD6-F88D-363C-2053-EFC6F3224227}"/>
                </a:ext>
              </a:extLst>
            </p:cNvPr>
            <p:cNvSpPr/>
            <p:nvPr/>
          </p:nvSpPr>
          <p:spPr>
            <a:xfrm rot="7911852" flipV="1">
              <a:off x="4552153" y="4962056"/>
              <a:ext cx="1399130" cy="1664208"/>
            </a:xfrm>
            <a:prstGeom prst="arc">
              <a:avLst>
                <a:gd name="adj1" fmla="val 16200000"/>
                <a:gd name="adj2" fmla="val 4002257"/>
              </a:avLst>
            </a:prstGeom>
            <a:ln w="20320">
              <a:solidFill>
                <a:schemeClr val="tx2"/>
              </a:solidFill>
              <a:prstDash val="dash"/>
              <a:headEnd type="arrow" w="lg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F52AD5D-DBCB-9FDE-5FFA-702F2ACAD4CF}"/>
              </a:ext>
            </a:extLst>
          </p:cNvPr>
          <p:cNvSpPr/>
          <p:nvPr/>
        </p:nvSpPr>
        <p:spPr>
          <a:xfrm>
            <a:off x="5165812" y="6037866"/>
            <a:ext cx="1609157" cy="231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ote">
            <a:extLst>
              <a:ext uri="{FF2B5EF4-FFF2-40B4-BE49-F238E27FC236}">
                <a16:creationId xmlns:a16="http://schemas.microsoft.com/office/drawing/2014/main" id="{767C01DD-707F-4742-B0A0-9274A977492A}"/>
              </a:ext>
            </a:extLst>
          </p:cNvPr>
          <p:cNvSpPr txBox="1"/>
          <p:nvPr/>
        </p:nvSpPr>
        <p:spPr>
          <a:xfrm>
            <a:off x="7002283" y="4599123"/>
            <a:ext cx="21943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Guest Speakers</a:t>
            </a:r>
            <a:endParaRPr lang="en-US" sz="16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99A8-2196-B435-0466-36D845780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11521-5592-EF5B-E819-909CE0DE0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1BA1CF-DEEF-0CEE-256A-93D7CB02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CBBCF-56EA-D47A-A0A4-F8217AF7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686"/>
            <a:ext cx="12192000" cy="59435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22B0-C034-D649-46C4-F63C95C340E7}"/>
              </a:ext>
            </a:extLst>
          </p:cNvPr>
          <p:cNvGrpSpPr/>
          <p:nvPr/>
        </p:nvGrpSpPr>
        <p:grpSpPr>
          <a:xfrm>
            <a:off x="3150606" y="5845847"/>
            <a:ext cx="841972" cy="733331"/>
            <a:chOff x="3150606" y="5845847"/>
            <a:chExt cx="841972" cy="733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25B6C7-927A-9E86-6EBE-1DDA771081FF}"/>
                </a:ext>
              </a:extLst>
            </p:cNvPr>
            <p:cNvSpPr/>
            <p:nvPr/>
          </p:nvSpPr>
          <p:spPr>
            <a:xfrm>
              <a:off x="3150606" y="5845847"/>
              <a:ext cx="841972" cy="733331"/>
            </a:xfrm>
            <a:prstGeom prst="ellipse">
              <a:avLst/>
            </a:prstGeom>
            <a:solidFill>
              <a:srgbClr val="005B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F4CC57-9345-4932-9822-0B9BEA44611D}"/>
                </a:ext>
              </a:extLst>
            </p:cNvPr>
            <p:cNvSpPr/>
            <p:nvPr/>
          </p:nvSpPr>
          <p:spPr>
            <a:xfrm>
              <a:off x="3336202" y="6008809"/>
              <a:ext cx="470780" cy="407405"/>
            </a:xfrm>
            <a:prstGeom prst="ellipse">
              <a:avLst/>
            </a:prstGeom>
            <a:solidFill>
              <a:srgbClr val="86CF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FA4F3C-AFE5-275D-5FF5-2967E15D3208}"/>
              </a:ext>
            </a:extLst>
          </p:cNvPr>
          <p:cNvGrpSpPr/>
          <p:nvPr/>
        </p:nvGrpSpPr>
        <p:grpSpPr>
          <a:xfrm>
            <a:off x="6645974" y="4523408"/>
            <a:ext cx="841972" cy="733331"/>
            <a:chOff x="3150606" y="5845847"/>
            <a:chExt cx="841972" cy="733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F5B44E-67FC-5130-8DF0-2883BFFA8A33}"/>
                </a:ext>
              </a:extLst>
            </p:cNvPr>
            <p:cNvSpPr/>
            <p:nvPr/>
          </p:nvSpPr>
          <p:spPr>
            <a:xfrm>
              <a:off x="3150606" y="5845847"/>
              <a:ext cx="841972" cy="733331"/>
            </a:xfrm>
            <a:prstGeom prst="ellipse">
              <a:avLst/>
            </a:prstGeom>
            <a:solidFill>
              <a:srgbClr val="005B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2CBB5F-E470-0419-F32C-C6ED2B8B6277}"/>
                </a:ext>
              </a:extLst>
            </p:cNvPr>
            <p:cNvSpPr/>
            <p:nvPr/>
          </p:nvSpPr>
          <p:spPr>
            <a:xfrm>
              <a:off x="3336202" y="6008809"/>
              <a:ext cx="470780" cy="407405"/>
            </a:xfrm>
            <a:prstGeom prst="ellipse">
              <a:avLst/>
            </a:prstGeom>
            <a:solidFill>
              <a:srgbClr val="86CF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9E5B74-A793-1E28-489D-AE5485EB53EA}"/>
              </a:ext>
            </a:extLst>
          </p:cNvPr>
          <p:cNvGrpSpPr/>
          <p:nvPr/>
        </p:nvGrpSpPr>
        <p:grpSpPr>
          <a:xfrm>
            <a:off x="3932270" y="3451692"/>
            <a:ext cx="841972" cy="733331"/>
            <a:chOff x="3150606" y="5845847"/>
            <a:chExt cx="841972" cy="73333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C2E1B7-0782-AA1E-C960-3B548DB5584C}"/>
                </a:ext>
              </a:extLst>
            </p:cNvPr>
            <p:cNvSpPr/>
            <p:nvPr/>
          </p:nvSpPr>
          <p:spPr>
            <a:xfrm>
              <a:off x="3150606" y="5845847"/>
              <a:ext cx="841972" cy="733331"/>
            </a:xfrm>
            <a:prstGeom prst="ellipse">
              <a:avLst/>
            </a:prstGeom>
            <a:solidFill>
              <a:srgbClr val="005B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050B7B0-F519-75CE-BA8C-3B1032699A4C}"/>
                </a:ext>
              </a:extLst>
            </p:cNvPr>
            <p:cNvSpPr/>
            <p:nvPr/>
          </p:nvSpPr>
          <p:spPr>
            <a:xfrm>
              <a:off x="3336202" y="6008809"/>
              <a:ext cx="470780" cy="407405"/>
            </a:xfrm>
            <a:prstGeom prst="ellipse">
              <a:avLst/>
            </a:prstGeom>
            <a:solidFill>
              <a:srgbClr val="86CF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154F1-89C5-0A1A-D942-F693D9AD4FDE}"/>
              </a:ext>
            </a:extLst>
          </p:cNvPr>
          <p:cNvGrpSpPr/>
          <p:nvPr/>
        </p:nvGrpSpPr>
        <p:grpSpPr>
          <a:xfrm>
            <a:off x="865239" y="5256739"/>
            <a:ext cx="4354684" cy="1498022"/>
            <a:chOff x="865239" y="5256739"/>
            <a:chExt cx="4354684" cy="1498022"/>
          </a:xfrm>
          <a:solidFill>
            <a:schemeClr val="bg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20C0B3-8F8F-F726-C647-ECE065C35DA4}"/>
                </a:ext>
              </a:extLst>
            </p:cNvPr>
            <p:cNvSpPr/>
            <p:nvPr/>
          </p:nvSpPr>
          <p:spPr>
            <a:xfrm>
              <a:off x="865239" y="5256739"/>
              <a:ext cx="2254913" cy="149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058AFF-AC07-2FD8-52E4-312455A2D593}"/>
                </a:ext>
              </a:extLst>
            </p:cNvPr>
            <p:cNvSpPr/>
            <p:nvPr/>
          </p:nvSpPr>
          <p:spPr>
            <a:xfrm>
              <a:off x="2965010" y="5358384"/>
              <a:ext cx="2254913" cy="432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99C95-BF37-7A63-632B-5F56F3F355A6}"/>
              </a:ext>
            </a:extLst>
          </p:cNvPr>
          <p:cNvGrpSpPr/>
          <p:nvPr/>
        </p:nvGrpSpPr>
        <p:grpSpPr>
          <a:xfrm>
            <a:off x="5869858" y="4022059"/>
            <a:ext cx="3893574" cy="1651154"/>
            <a:chOff x="5869858" y="4022059"/>
            <a:chExt cx="3893574" cy="1651154"/>
          </a:xfrm>
          <a:solidFill>
            <a:schemeClr val="bg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C83172-61DC-B148-55D3-A325CB2D81D7}"/>
                </a:ext>
              </a:extLst>
            </p:cNvPr>
            <p:cNvSpPr/>
            <p:nvPr/>
          </p:nvSpPr>
          <p:spPr>
            <a:xfrm>
              <a:off x="7728155" y="4022059"/>
              <a:ext cx="2035277" cy="1651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53CEA1-6CC7-04B7-47D8-901F1C66C0A1}"/>
                </a:ext>
              </a:extLst>
            </p:cNvPr>
            <p:cNvSpPr/>
            <p:nvPr/>
          </p:nvSpPr>
          <p:spPr>
            <a:xfrm>
              <a:off x="5869858" y="4022059"/>
              <a:ext cx="2123768" cy="481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A2CB1-88E1-FAFB-0D7C-12CF91CE658D}"/>
              </a:ext>
            </a:extLst>
          </p:cNvPr>
          <p:cNvGrpSpPr/>
          <p:nvPr/>
        </p:nvGrpSpPr>
        <p:grpSpPr>
          <a:xfrm>
            <a:off x="1504708" y="2338749"/>
            <a:ext cx="4005640" cy="1985819"/>
            <a:chOff x="1504708" y="2338749"/>
            <a:chExt cx="4005640" cy="1985819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C98D0C-676D-95AE-0DA6-BADE35B540CE}"/>
                </a:ext>
              </a:extLst>
            </p:cNvPr>
            <p:cNvSpPr/>
            <p:nvPr/>
          </p:nvSpPr>
          <p:spPr>
            <a:xfrm>
              <a:off x="1504708" y="2830065"/>
              <a:ext cx="2359742" cy="149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60A2FB-725D-03CF-3810-1615FFC27366}"/>
                </a:ext>
              </a:extLst>
            </p:cNvPr>
            <p:cNvSpPr/>
            <p:nvPr/>
          </p:nvSpPr>
          <p:spPr>
            <a:xfrm>
              <a:off x="3150606" y="2338749"/>
              <a:ext cx="2359742" cy="546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174A1-9890-4810-8A83-ADEA5F501817}"/>
              </a:ext>
            </a:extLst>
          </p:cNvPr>
          <p:cNvGrpSpPr/>
          <p:nvPr/>
        </p:nvGrpSpPr>
        <p:grpSpPr>
          <a:xfrm>
            <a:off x="5510348" y="993058"/>
            <a:ext cx="6514504" cy="1892140"/>
            <a:chOff x="5510348" y="993058"/>
            <a:chExt cx="6514504" cy="189214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710FC2-2526-3244-3EBF-C77F87472286}"/>
                </a:ext>
              </a:extLst>
            </p:cNvPr>
            <p:cNvSpPr/>
            <p:nvPr/>
          </p:nvSpPr>
          <p:spPr>
            <a:xfrm>
              <a:off x="5510348" y="993058"/>
              <a:ext cx="2217807" cy="929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5811A8-7B96-99BF-8268-934AA2471F5F}"/>
                </a:ext>
              </a:extLst>
            </p:cNvPr>
            <p:cNvSpPr/>
            <p:nvPr/>
          </p:nvSpPr>
          <p:spPr>
            <a:xfrm>
              <a:off x="9330813" y="1074103"/>
              <a:ext cx="2694039" cy="1811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D9E3F2-E226-C1CE-76C6-D4DEAE944975}"/>
              </a:ext>
            </a:extLst>
          </p:cNvPr>
          <p:cNvSpPr txBox="1"/>
          <p:nvPr/>
        </p:nvSpPr>
        <p:spPr>
          <a:xfrm>
            <a:off x="357173" y="1216760"/>
            <a:ext cx="407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Sofia Pro Medium" panose="020B0000000000000000" pitchFamily="34" charset="0"/>
              </a:rPr>
              <a:t>Capstone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7 L 0.00104 -0.00047 C 0.00573 2.96296E-6 0.01042 0.00023 0.0151 0.00092 C 0.01771 0.00139 0.01992 0.00254 0.02252 0.0037 C 0.02864 0.00324 0.03489 0.00301 0.04114 0.00231 C 0.04414 0.00185 0.04779 2.96296E-6 0.05078 -0.00162 C 0.05221 -0.00255 0.05364 -0.00371 0.05521 -0.0044 C 0.05664 -0.0051 0.0582 -0.0051 0.05963 -0.00556 C 0.06927 -0.00903 0.0513 -0.00579 0.07526 -0.00834 C 0.0819 -0.00787 0.08867 -0.00787 0.09531 -0.00695 C 0.09948 -0.00648 0.10377 -0.0051 0.10794 -0.0044 C 0.11042 -0.00394 0.11289 -0.00324 0.11536 -0.00301 C 0.12969 -0.00232 0.14414 -0.00209 0.15846 -0.00162 C 0.17578 0.00069 0.16979 0.00046 0.19635 -0.00162 C 0.19779 -0.00185 0.19922 -0.00301 0.20078 -0.00301 C 0.21393 -0.00371 0.22708 -0.00394 0.2401 -0.0044 C 0.24284 -0.00486 0.24557 -0.00486 0.24831 -0.00556 C 0.24922 -0.00579 0.25417 -0.00949 0.2543 -0.00973 C 0.25664 -0.01088 0.25872 -0.01065 0.26094 -0.01227 C 0.26198 -0.01297 0.26289 -0.01412 0.26393 -0.01482 C 0.26536 -0.01598 0.26706 -0.01598 0.26836 -0.0176 L 0.27279 -0.02292 C 0.27513 -0.03102 0.27331 -0.02523 0.27578 -0.03195 C 0.27708 -0.03565 0.27956 -0.0426 0.27956 -0.0426 C 0.27982 -0.04491 0.27995 -0.04699 0.28021 -0.04931 C 0.28086 -0.05324 0.28177 -0.05718 0.28255 -0.06111 C 0.28294 -0.06366 0.28372 -0.06621 0.28398 -0.06898 L 0.28476 -0.0757 C 0.28502 -0.08565 0.28516 -0.09584 0.28542 -0.10602 C 0.28568 -0.11042 0.28594 -0.11482 0.2862 -0.11922 C 0.28685 -0.12917 0.28685 -0.12871 0.28776 -0.13773 C 0.28685 -0.18172 0.28698 -0.16505 0.28698 -0.18773 L 0.28542 -0.18773 " pathEditMode="relative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0.00023 C -0.00365 0.00047 -0.00729 0.0007 -0.01094 0.00116 C -0.01302 0.00162 -0.01472 0.00255 -0.0168 0.00371 C -0.02149 0.00324 -0.0263 0.00301 -0.03125 0.00232 C -0.0336 0.00209 -0.03633 0.00047 -0.03867 -0.00092 C -0.03985 -0.00162 -0.04089 -0.00277 -0.04219 -0.00324 C -0.04323 -0.00393 -0.0444 -0.00393 -0.04558 -0.00416 C -0.053 -0.00717 -0.03907 -0.0044 -0.05768 -0.00648 C -0.06289 -0.00625 -0.0681 -0.00625 -0.07331 -0.00532 C -0.07657 -0.00509 -0.07982 -0.00393 -0.08308 -0.00324 C -0.08503 -0.00277 -0.08698 -0.00231 -0.0888 -0.00208 C -0.1 -0.00139 -0.1112 -0.00139 -0.12227 -0.00092 C -0.13581 0.00116 -0.13112 0.00093 -0.1517 -0.00092 C -0.15287 -0.00115 -0.15391 -0.00208 -0.15521 -0.00208 C -0.16537 -0.00277 -0.17565 -0.00277 -0.18568 -0.00324 C -0.18789 -0.0037 -0.18998 -0.0037 -0.19206 -0.00416 C -0.19284 -0.0044 -0.19662 -0.00764 -0.19675 -0.00787 C -0.19857 -0.00879 -0.20013 -0.00856 -0.20196 -0.00995 C -0.20274 -0.01041 -0.20339 -0.01157 -0.20417 -0.01203 C -0.20534 -0.01296 -0.20664 -0.01296 -0.20768 -0.01435 L -0.21107 -0.01898 C -0.21289 -0.02569 -0.21146 -0.02083 -0.21341 -0.02662 C -0.21446 -0.02963 -0.21641 -0.03565 -0.21641 -0.03541 C -0.21654 -0.0375 -0.21667 -0.03935 -0.2168 -0.0412 C -0.21732 -0.04444 -0.2181 -0.04791 -0.21862 -0.05115 C -0.21901 -0.05324 -0.21953 -0.05555 -0.21979 -0.05787 L -0.22045 -0.06342 C -0.22058 -0.07199 -0.22071 -0.08055 -0.22097 -0.08912 C -0.2211 -0.09282 -0.22136 -0.09652 -0.22149 -0.10023 C -0.22201 -0.10879 -0.22201 -0.10833 -0.22266 -0.11597 C -0.22201 -0.15324 -0.22214 -0.13912 -0.22214 -0.1581 L -0.22097 -0.1581 " pathEditMode="relative" rAng="0" ptsTypes="AAAAAAAAAAAAAAAAAAAAAAAAA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93 L -0.00065 0.00093 C -0.00117 -0.00347 -0.00221 -0.00764 -0.00221 -0.01203 C -0.00234 -0.01967 -0.00195 -0.0419 -0.00065 -0.0537 C -0.00026 -0.05764 0.00039 -0.06134 0.00091 -0.06504 C 0.0013 -0.06944 0.0013 -0.07384 0.00182 -0.07801 C 0.00208 -0.08148 0.00287 -0.08472 0.00339 -0.08819 C 0.00391 -0.09097 0.00443 -0.09375 0.00495 -0.09676 C 0.00521 -0.09815 0.00534 -0.09977 0.00586 -0.10092 C 0.00703 -0.10393 0.00886 -0.10879 0.01068 -0.11111 C 0.01159 -0.11227 0.01276 -0.11342 0.01393 -0.11389 C 0.01654 -0.11527 0.01914 -0.11666 0.02188 -0.11666 L 0.05417 -0.11828 C 0.05716 -0.11875 0.06016 -0.11898 0.06302 -0.11967 C 0.06471 -0.1199 0.06628 -0.1206 0.06784 -0.12106 C 0.07005 -0.12152 0.07214 -0.12199 0.07435 -0.12245 C 0.07513 -0.12291 0.07591 -0.12361 0.07682 -0.12384 C 0.07813 -0.12453 0.07943 -0.12546 0.08086 -0.12546 C 0.10235 -0.12546 0.12383 -0.12453 0.14531 -0.12384 C 0.16263 -0.12268 0.17136 -0.12106 0.18971 -0.12384 C 0.2 -0.12546 0.19961 -0.12847 0.2082 -0.13264 C 0.21081 -0.13379 0.21367 -0.13402 0.21628 -0.13541 C 0.22123 -0.13796 0.22591 -0.1412 0.23073 -0.14398 C 0.23268 -0.14514 0.23464 -0.14583 0.23646 -0.14699 C 0.23919 -0.14861 0.2418 -0.15092 0.24453 -0.15254 C 0.24662 -0.15393 0.24883 -0.15463 0.25091 -0.15555 C 0.25339 -0.15648 0.25573 -0.15764 0.2582 -0.15833 C 0.26055 -0.15902 0.26302 -0.15926 0.2655 -0.15972 L 0.27188 -0.16111 C 0.28919 -0.15926 0.27982 -0.16273 0.2888 -0.15694 C 0.2905 -0.15578 0.29219 -0.15532 0.29362 -0.15416 C 0.29701 -0.15115 0.30339 -0.14398 0.30339 -0.14398 C 0.30378 -0.14259 0.30664 -0.13565 0.30664 -0.13264 C 0.30664 -0.12245 0.30599 -0.1125 0.30573 -0.10254 C 0.30573 -0.09953 0.30573 -0.09676 0.30573 -0.09375 L 0.30573 -0.09375 " pathEditMode="relative" ptsTypes="AAAAAAAAAAAAAAAAAAAAAAAAAAAAAAAAAA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4F83-4865-0CA5-EA45-7807CD38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0178"/>
            <a:ext cx="6951472" cy="75713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Perspective I: </a:t>
            </a:r>
            <a:b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Essential Knowledge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4D22F-7EF4-BB55-CF7E-1FC37CB2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8" y="2156909"/>
            <a:ext cx="3813390" cy="3968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Core Focus:</a:t>
            </a:r>
            <a:r>
              <a:rPr lang="en-US" dirty="0"/>
              <a:t> Establishing a foundation of knowledge that is critical to the business functions and responsibilities of a Unit Business Officer.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43EE4-7F61-F373-34B3-02515B0D67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7AB301-0B1F-028A-8628-3B0A19CF6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627146"/>
              </p:ext>
            </p:extLst>
          </p:nvPr>
        </p:nvGraphicFramePr>
        <p:xfrm>
          <a:off x="4764314" y="1083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488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4CDA-ED1F-1971-CB0B-5F1A79FF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8479-F95C-4089-AEA8-8240DD77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9454"/>
            <a:ext cx="6951472" cy="7571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Perspective II: </a:t>
            </a:r>
            <a:b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Providing Technical Proficiency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775B9-BE08-861E-6DB6-BC03779D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" y="2157838"/>
            <a:ext cx="3813390" cy="3968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Core Focus:</a:t>
            </a:r>
            <a:r>
              <a:rPr lang="en-US" dirty="0"/>
              <a:t> Ensuring proficiency in the technical tools and software integral to business operations.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8B18C-9FE7-B5C6-0478-F90A7FF03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50EDC7-E05A-4771-3FB9-4D4E3591D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119806"/>
              </p:ext>
            </p:extLst>
          </p:nvPr>
        </p:nvGraphicFramePr>
        <p:xfrm>
          <a:off x="4851400" y="12662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501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5EC69-5869-79D1-F13C-176EDEFC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9807-00AB-8119-6EA1-C62E7861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4019"/>
            <a:ext cx="6951472" cy="1255728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Perspective III: </a:t>
            </a:r>
            <a:b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Reporting &amp; Compliance</a:t>
            </a:r>
            <a:b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ofia Pro Medium" panose="020B0000000000000000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62FA8-AF07-56B1-BF1C-5244E662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08" y="2098467"/>
            <a:ext cx="3813390" cy="3968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Core Focus:</a:t>
            </a:r>
            <a:r>
              <a:rPr lang="en-US" dirty="0"/>
              <a:t> Cultivating analytical thinking, fostering critical data analysis skills, and enhancing a strong awareness of compliance and oversight responsibilities.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7D39-89BE-68BE-B05B-99B809668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7A8F95-A875-1CA3-90AF-EACCF74B7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065771"/>
              </p:ext>
            </p:extLst>
          </p:nvPr>
        </p:nvGraphicFramePr>
        <p:xfrm>
          <a:off x="4786085" y="12640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939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5BC7-E8A0-148E-4E7D-D066E29F0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29B7-0967-5455-FBF6-E2C67B8E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4852"/>
            <a:ext cx="6951472" cy="7571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Perspective IV: </a:t>
            </a:r>
            <a:b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Sofia Pro Medium" panose="020B0000000000000000" pitchFamily="34" charset="0"/>
              </a:rPr>
              <a:t>Supporting Business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4D7B-C7C5-0A6B-1C99-61AB836B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73" y="2084481"/>
            <a:ext cx="3813390" cy="3968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Core Focus:</a:t>
            </a:r>
            <a:r>
              <a:rPr lang="en-US" dirty="0"/>
              <a:t> Integrating skills and responsibilities strategically to effectively support and advance business objectives.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23C1A-52CC-1614-C5A6-8E65D8F1B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6FDEB6-EB98-5518-DF3E-495731FEE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46984"/>
              </p:ext>
            </p:extLst>
          </p:nvPr>
        </p:nvGraphicFramePr>
        <p:xfrm>
          <a:off x="4851401" y="12580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239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CD27-F153-F185-EE14-5F24C277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1FE4-B87E-712B-C5E1-54F4573E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26" y="2149558"/>
            <a:ext cx="6638544" cy="2387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Collaborator 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F43F-9C28-2413-BDA9-DE46577CE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526" y="1043070"/>
            <a:ext cx="6638544" cy="2212976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5122" name="Picture 2" descr="V2_RGB_Vertical Image Dark_EPS.eps">
            <a:extLst>
              <a:ext uri="{FF2B5EF4-FFF2-40B4-BE49-F238E27FC236}">
                <a16:creationId xmlns:a16="http://schemas.microsoft.com/office/drawing/2014/main" id="{B9FF4D89-E5E2-D8DA-426F-8EA4C7F6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42" y="2043990"/>
            <a:ext cx="4648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32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DB2453-F451-154D-E222-ECECD2FDC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09" y="1049363"/>
            <a:ext cx="4513655" cy="5536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79D5AC-106C-E01F-B292-DCC76B83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2" y="1048354"/>
            <a:ext cx="6951472" cy="590931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Sofia Pro Medium" panose="020B0000000000000000" pitchFamily="34" charset="0"/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B3E1B-44A2-E5F2-9A89-A37A3F06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33" y="1759571"/>
            <a:ext cx="6951472" cy="3968249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005BBB"/>
                </a:solidFill>
                <a:effectLst/>
              </a:rPr>
              <a:t>Instructor</a:t>
            </a:r>
          </a:p>
          <a:p>
            <a:r>
              <a:rPr lang="en-US" sz="1600" dirty="0">
                <a:solidFill>
                  <a:srgbClr val="666666"/>
                </a:solidFill>
              </a:rPr>
              <a:t>Presenter, In-Person or Virtually</a:t>
            </a:r>
            <a:endParaRPr lang="en-US" sz="1600" dirty="0"/>
          </a:p>
          <a:p>
            <a:pPr marL="0" indent="0">
              <a:buNone/>
            </a:pPr>
            <a:r>
              <a:rPr lang="en-US" b="1" i="0" dirty="0">
                <a:solidFill>
                  <a:srgbClr val="005BBB"/>
                </a:solidFill>
                <a:effectLst/>
              </a:rPr>
              <a:t>Content Knowledge Specialist</a:t>
            </a:r>
          </a:p>
          <a:p>
            <a:r>
              <a:rPr lang="en-US" sz="1600" b="0" i="0" dirty="0">
                <a:solidFill>
                  <a:srgbClr val="666666"/>
                </a:solidFill>
                <a:effectLst/>
              </a:rPr>
              <a:t>A person with specific or expert knowledge of the topic who can assist in content development</a:t>
            </a: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5BBB"/>
                </a:solidFill>
                <a:effectLst/>
              </a:rPr>
              <a:t>Advising Mentor</a:t>
            </a:r>
            <a:endParaRPr lang="en-US" dirty="0">
              <a:effectLst/>
            </a:endParaRPr>
          </a:p>
          <a:p>
            <a:pPr algn="l" rtl="0"/>
            <a:r>
              <a:rPr lang="en-US" sz="1600" b="0" i="0" dirty="0">
                <a:solidFill>
                  <a:srgbClr val="666666"/>
                </a:solidFill>
                <a:effectLst/>
              </a:rPr>
              <a:t>One chosen to act in the role of mentor through out the length of the program to a group of participants. Guiding the learning process towards a Capstone Event. </a:t>
            </a:r>
          </a:p>
          <a:p>
            <a:pPr marL="0" indent="0" algn="l" rtl="0">
              <a:buNone/>
            </a:pPr>
            <a:r>
              <a:rPr lang="en-US" b="1" i="0" dirty="0">
                <a:solidFill>
                  <a:srgbClr val="005BBB"/>
                </a:solidFill>
                <a:effectLst/>
              </a:rPr>
              <a:t>Learning Impact Partner</a:t>
            </a:r>
            <a:endParaRPr lang="en-US" dirty="0">
              <a:effectLst/>
            </a:endParaRPr>
          </a:p>
          <a:p>
            <a:pPr algn="l" rtl="0"/>
            <a:r>
              <a:rPr lang="en-US" sz="1600" b="0" i="0" dirty="0">
                <a:solidFill>
                  <a:srgbClr val="666666"/>
                </a:solidFill>
                <a:effectLst/>
              </a:rPr>
              <a:t>Anyone who can enrich the learning experience. Guest speakers, panel and classroom participants, HR Training Partners, etc. </a:t>
            </a:r>
            <a:endParaRPr lang="en-US" sz="16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89910-EFFE-1063-6C92-1D7E3E277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3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C38B1-22E4-DEDF-69B6-65E66E818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2237782-C23B-5B8A-0F9E-9E11498935D2}"/>
              </a:ext>
            </a:extLst>
          </p:cNvPr>
          <p:cNvSpPr/>
          <p:nvPr/>
        </p:nvSpPr>
        <p:spPr>
          <a:xfrm>
            <a:off x="1000335" y="1233787"/>
            <a:ext cx="4804843" cy="5268549"/>
          </a:xfrm>
          <a:custGeom>
            <a:avLst/>
            <a:gdLst/>
            <a:ahLst/>
            <a:cxnLst/>
            <a:rect l="l" t="t" r="r" b="b"/>
            <a:pathLst>
              <a:path w="7066241" h="8064184">
                <a:moveTo>
                  <a:pt x="0" y="0"/>
                </a:moveTo>
                <a:lnTo>
                  <a:pt x="7066242" y="0"/>
                </a:lnTo>
                <a:lnTo>
                  <a:pt x="7066242" y="8064184"/>
                </a:lnTo>
                <a:lnTo>
                  <a:pt x="0" y="806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9451C1-E0FE-CCB9-48DA-3EBB57503BF8}"/>
              </a:ext>
            </a:extLst>
          </p:cNvPr>
          <p:cNvGrpSpPr/>
          <p:nvPr/>
        </p:nvGrpSpPr>
        <p:grpSpPr>
          <a:xfrm>
            <a:off x="1217223" y="1991336"/>
            <a:ext cx="1834670" cy="978501"/>
            <a:chOff x="1217223" y="1991336"/>
            <a:chExt cx="1834670" cy="978501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14E3FF2D-3276-B357-8B50-0A868444F1B8}"/>
                </a:ext>
              </a:extLst>
            </p:cNvPr>
            <p:cNvSpPr/>
            <p:nvPr/>
          </p:nvSpPr>
          <p:spPr>
            <a:xfrm>
              <a:off x="1724744" y="1991336"/>
              <a:ext cx="819628" cy="678244"/>
            </a:xfrm>
            <a:custGeom>
              <a:avLst/>
              <a:gdLst/>
              <a:ahLst/>
              <a:cxnLst/>
              <a:rect l="l" t="t" r="r" b="b"/>
              <a:pathLst>
                <a:path w="1205386" h="1038138">
                  <a:moveTo>
                    <a:pt x="0" y="0"/>
                  </a:moveTo>
                  <a:lnTo>
                    <a:pt x="1205386" y="0"/>
                  </a:lnTo>
                  <a:lnTo>
                    <a:pt x="1205386" y="1038138"/>
                  </a:lnTo>
                  <a:lnTo>
                    <a:pt x="0" y="1038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3CD745DE-97E2-E7DB-C43D-BCB07A29E484}"/>
                </a:ext>
              </a:extLst>
            </p:cNvPr>
            <p:cNvSpPr txBox="1"/>
            <p:nvPr/>
          </p:nvSpPr>
          <p:spPr>
            <a:xfrm>
              <a:off x="1217223" y="2693953"/>
              <a:ext cx="1834670" cy="275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Step One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0BDB3D-3EE9-6508-60FD-47DA98D39B48}"/>
              </a:ext>
            </a:extLst>
          </p:cNvPr>
          <p:cNvGrpSpPr/>
          <p:nvPr/>
        </p:nvGrpSpPr>
        <p:grpSpPr>
          <a:xfrm>
            <a:off x="3718555" y="4945735"/>
            <a:ext cx="1799639" cy="1011429"/>
            <a:chOff x="3718555" y="4945735"/>
            <a:chExt cx="1799639" cy="1011429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37E424E-4B9B-3294-98BA-2036AF89BAAF}"/>
                </a:ext>
              </a:extLst>
            </p:cNvPr>
            <p:cNvSpPr/>
            <p:nvPr/>
          </p:nvSpPr>
          <p:spPr>
            <a:xfrm>
              <a:off x="4176233" y="4945735"/>
              <a:ext cx="879538" cy="681340"/>
            </a:xfrm>
            <a:custGeom>
              <a:avLst/>
              <a:gdLst/>
              <a:ahLst/>
              <a:cxnLst/>
              <a:rect l="l" t="t" r="r" b="b"/>
              <a:pathLst>
                <a:path w="1293493" h="1042878">
                  <a:moveTo>
                    <a:pt x="0" y="0"/>
                  </a:moveTo>
                  <a:lnTo>
                    <a:pt x="1293493" y="0"/>
                  </a:lnTo>
                  <a:lnTo>
                    <a:pt x="1293493" y="1042879"/>
                  </a:lnTo>
                  <a:lnTo>
                    <a:pt x="0" y="1042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97860602-974B-056B-3ED9-E4A45D890C46}"/>
                </a:ext>
              </a:extLst>
            </p:cNvPr>
            <p:cNvSpPr txBox="1"/>
            <p:nvPr/>
          </p:nvSpPr>
          <p:spPr>
            <a:xfrm>
              <a:off x="3718555" y="5681280"/>
              <a:ext cx="1799639" cy="275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Nourd Bold"/>
                  <a:ea typeface="Nourd Bold"/>
                  <a:cs typeface="Nourd Bold"/>
                  <a:sym typeface="Nourd Bold"/>
                </a:rPr>
                <a:t>Repeat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DAD7BA-09AA-E059-7826-2AAA6D297322}"/>
              </a:ext>
            </a:extLst>
          </p:cNvPr>
          <p:cNvGrpSpPr/>
          <p:nvPr/>
        </p:nvGrpSpPr>
        <p:grpSpPr>
          <a:xfrm>
            <a:off x="3895480" y="2349372"/>
            <a:ext cx="1445788" cy="1166507"/>
            <a:chOff x="3895480" y="2349372"/>
            <a:chExt cx="1445788" cy="1166507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82BB243D-8BDD-2947-C45C-F752BCB33161}"/>
                </a:ext>
              </a:extLst>
            </p:cNvPr>
            <p:cNvSpPr/>
            <p:nvPr/>
          </p:nvSpPr>
          <p:spPr>
            <a:xfrm>
              <a:off x="4176233" y="2349372"/>
              <a:ext cx="884281" cy="862569"/>
            </a:xfrm>
            <a:custGeom>
              <a:avLst/>
              <a:gdLst/>
              <a:ahLst/>
              <a:cxnLst/>
              <a:rect l="l" t="t" r="r" b="b"/>
              <a:pathLst>
                <a:path w="1300467" h="1320271">
                  <a:moveTo>
                    <a:pt x="0" y="0"/>
                  </a:moveTo>
                  <a:lnTo>
                    <a:pt x="1300468" y="0"/>
                  </a:lnTo>
                  <a:lnTo>
                    <a:pt x="1300468" y="1320271"/>
                  </a:lnTo>
                  <a:lnTo>
                    <a:pt x="0" y="132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6F3D9F92-870D-39C0-D380-D14CE7A8A314}"/>
                </a:ext>
              </a:extLst>
            </p:cNvPr>
            <p:cNvSpPr txBox="1"/>
            <p:nvPr/>
          </p:nvSpPr>
          <p:spPr>
            <a:xfrm>
              <a:off x="3895480" y="3239995"/>
              <a:ext cx="1445788" cy="275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Step Two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79B239-2FE3-6339-9A1F-3A5F587A9D1E}"/>
              </a:ext>
            </a:extLst>
          </p:cNvPr>
          <p:cNvGrpSpPr/>
          <p:nvPr/>
        </p:nvGrpSpPr>
        <p:grpSpPr>
          <a:xfrm>
            <a:off x="1217225" y="4286169"/>
            <a:ext cx="1740466" cy="1256336"/>
            <a:chOff x="1217225" y="4286169"/>
            <a:chExt cx="1740466" cy="1256336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D97248BB-EBF5-4B5B-A771-51884D9133CA}"/>
                </a:ext>
              </a:extLst>
            </p:cNvPr>
            <p:cNvSpPr/>
            <p:nvPr/>
          </p:nvSpPr>
          <p:spPr>
            <a:xfrm>
              <a:off x="1724744" y="4286169"/>
              <a:ext cx="791453" cy="877853"/>
            </a:xfrm>
            <a:custGeom>
              <a:avLst/>
              <a:gdLst/>
              <a:ahLst/>
              <a:cxnLst/>
              <a:rect l="l" t="t" r="r" b="b"/>
              <a:pathLst>
                <a:path w="1163950" h="1343665">
                  <a:moveTo>
                    <a:pt x="0" y="0"/>
                  </a:moveTo>
                  <a:lnTo>
                    <a:pt x="1163950" y="0"/>
                  </a:lnTo>
                  <a:lnTo>
                    <a:pt x="1163950" y="1343664"/>
                  </a:lnTo>
                  <a:lnTo>
                    <a:pt x="0" y="1343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CD2E3D97-6BC7-FE2E-0C6D-A4BA39A22C03}"/>
                </a:ext>
              </a:extLst>
            </p:cNvPr>
            <p:cNvSpPr txBox="1"/>
            <p:nvPr/>
          </p:nvSpPr>
          <p:spPr>
            <a:xfrm>
              <a:off x="1217225" y="5132906"/>
              <a:ext cx="1740466" cy="409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FFFFF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Step Three</a:t>
              </a: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E01DBD2-D1A4-AFDA-DAC3-A0A0A4A7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763" y="990699"/>
            <a:ext cx="4401071" cy="59093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ofia Pro Medium" panose="020B0000000000000000" pitchFamily="34" charset="0"/>
              </a:rPr>
              <a:t>Next Steps</a:t>
            </a: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F6FD2CE9-F6E8-209B-A8C0-7943B688E9C8}"/>
              </a:ext>
            </a:extLst>
          </p:cNvPr>
          <p:cNvGrpSpPr/>
          <p:nvPr/>
        </p:nvGrpSpPr>
        <p:grpSpPr>
          <a:xfrm>
            <a:off x="6109101" y="1707992"/>
            <a:ext cx="302696" cy="267806"/>
            <a:chOff x="601758" y="1731131"/>
            <a:chExt cx="6350000" cy="635000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FCF6BFC-1FE1-6FE9-6FD1-D731387E87AF}"/>
                </a:ext>
              </a:extLst>
            </p:cNvPr>
            <p:cNvSpPr/>
            <p:nvPr/>
          </p:nvSpPr>
          <p:spPr>
            <a:xfrm>
              <a:off x="601758" y="1731131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9A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4AEA38DE-F981-E384-9C11-54E99F4428B8}"/>
              </a:ext>
            </a:extLst>
          </p:cNvPr>
          <p:cNvGrpSpPr/>
          <p:nvPr/>
        </p:nvGrpSpPr>
        <p:grpSpPr>
          <a:xfrm>
            <a:off x="6105129" y="2794761"/>
            <a:ext cx="302696" cy="267806"/>
            <a:chOff x="601779" y="-4015538"/>
            <a:chExt cx="6350000" cy="6350000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6981BA3E-9B03-E4B1-EB34-A37958CF8CF6}"/>
                </a:ext>
              </a:extLst>
            </p:cNvPr>
            <p:cNvSpPr/>
            <p:nvPr/>
          </p:nvSpPr>
          <p:spPr>
            <a:xfrm>
              <a:off x="601779" y="-4015538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9A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68356ABD-A56C-8C84-64C7-CAF056C7D631}"/>
              </a:ext>
            </a:extLst>
          </p:cNvPr>
          <p:cNvGrpSpPr/>
          <p:nvPr/>
        </p:nvGrpSpPr>
        <p:grpSpPr>
          <a:xfrm>
            <a:off x="6096000" y="3970400"/>
            <a:ext cx="302696" cy="267806"/>
            <a:chOff x="296736" y="-2657171"/>
            <a:chExt cx="6350000" cy="6350000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826BEC6-AADD-D954-15E4-EE78E93E1693}"/>
                </a:ext>
              </a:extLst>
            </p:cNvPr>
            <p:cNvSpPr/>
            <p:nvPr/>
          </p:nvSpPr>
          <p:spPr>
            <a:xfrm>
              <a:off x="296736" y="-2657171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9A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8904B40E-45DA-43E3-B880-6472D14D39C6}"/>
              </a:ext>
            </a:extLst>
          </p:cNvPr>
          <p:cNvGrpSpPr/>
          <p:nvPr/>
        </p:nvGrpSpPr>
        <p:grpSpPr>
          <a:xfrm>
            <a:off x="6105129" y="5359269"/>
            <a:ext cx="302696" cy="267806"/>
            <a:chOff x="601758" y="-2552652"/>
            <a:chExt cx="6350000" cy="63500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78DFF708-52B2-19F5-13DC-1470C576EA2A}"/>
                </a:ext>
              </a:extLst>
            </p:cNvPr>
            <p:cNvSpPr/>
            <p:nvPr/>
          </p:nvSpPr>
          <p:spPr>
            <a:xfrm>
              <a:off x="601758" y="-2552652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9A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3F15B2-6FCE-F1FD-6236-A2B1800A3EB5}"/>
              </a:ext>
            </a:extLst>
          </p:cNvPr>
          <p:cNvGrpSpPr/>
          <p:nvPr/>
        </p:nvGrpSpPr>
        <p:grpSpPr>
          <a:xfrm>
            <a:off x="6592909" y="1563283"/>
            <a:ext cx="4632400" cy="1094707"/>
            <a:chOff x="6592909" y="1780461"/>
            <a:chExt cx="4632400" cy="1094707"/>
          </a:xfrm>
        </p:grpSpPr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A2FAA66D-1700-F3BB-B1CA-AFCA7B51A5F1}"/>
                </a:ext>
              </a:extLst>
            </p:cNvPr>
            <p:cNvSpPr txBox="1"/>
            <p:nvPr/>
          </p:nvSpPr>
          <p:spPr>
            <a:xfrm>
              <a:off x="6592909" y="2136504"/>
              <a:ext cx="463240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Sofia Pro Medium" panose="020B0000000000000000" pitchFamily="34" charset="0"/>
                  <a:ea typeface="Source Sans Pro"/>
                  <a:cs typeface="Source Sans Pro"/>
                  <a:sym typeface="Source Sans Pro"/>
                </a:rPr>
                <a:t>An invitation for a One-on-One session, along with preparatory information, will be sent to  you in advance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D44D490C-9EB7-F947-65AC-4F38AB5C7F83}"/>
                </a:ext>
              </a:extLst>
            </p:cNvPr>
            <p:cNvSpPr txBox="1"/>
            <p:nvPr/>
          </p:nvSpPr>
          <p:spPr>
            <a:xfrm>
              <a:off x="6592909" y="1780461"/>
              <a:ext cx="2063390" cy="385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000" b="1" dirty="0">
                  <a:solidFill>
                    <a:srgbClr val="1559A7"/>
                  </a:solidFill>
                  <a:latin typeface="Sofia Pro Medium" panose="020B0000000000000000" pitchFamily="34" charset="0"/>
                  <a:ea typeface="Nourd Bold"/>
                  <a:cs typeface="Nourd Bold"/>
                  <a:sym typeface="Nourd Bold"/>
                </a:rPr>
                <a:t>Invite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F6552C-62D3-B708-99FB-E304865FFAF4}"/>
              </a:ext>
            </a:extLst>
          </p:cNvPr>
          <p:cNvGrpSpPr/>
          <p:nvPr/>
        </p:nvGrpSpPr>
        <p:grpSpPr>
          <a:xfrm>
            <a:off x="6592909" y="2669494"/>
            <a:ext cx="4632400" cy="1131737"/>
            <a:chOff x="6627374" y="2794053"/>
            <a:chExt cx="4632400" cy="1131737"/>
          </a:xfrm>
        </p:grpSpPr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5BE5D53-EA4F-FAE7-C91C-1CCFED061BFC}"/>
                </a:ext>
              </a:extLst>
            </p:cNvPr>
            <p:cNvSpPr txBox="1"/>
            <p:nvPr/>
          </p:nvSpPr>
          <p:spPr>
            <a:xfrm>
              <a:off x="6627374" y="3187126"/>
              <a:ext cx="4632400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Sofia Pro Soft Medium" panose="020B0000000000000000" pitchFamily="34" charset="0"/>
                  <a:ea typeface="Source Sans Pro"/>
                  <a:cs typeface="Source Sans Pro"/>
                  <a:sym typeface="Source Sans Pro"/>
                </a:rPr>
                <a:t>During our initial meeting, we will outline an tailored training plan, beginning with the eLearning component</a:t>
              </a: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84421E8D-CC0C-4B18-7616-320080E54A5D}"/>
                </a:ext>
              </a:extLst>
            </p:cNvPr>
            <p:cNvSpPr txBox="1"/>
            <p:nvPr/>
          </p:nvSpPr>
          <p:spPr>
            <a:xfrm>
              <a:off x="6627374" y="2794053"/>
              <a:ext cx="3124889" cy="385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000" b="1" dirty="0">
                  <a:solidFill>
                    <a:srgbClr val="1559A7"/>
                  </a:solidFill>
                  <a:latin typeface="Sofia Pro Medium" panose="020B0000000000000000" pitchFamily="34" charset="0"/>
                  <a:ea typeface="Nourd Bold"/>
                  <a:cs typeface="Nourd Bold"/>
                  <a:sym typeface="Nourd Bold"/>
                </a:rPr>
                <a:t>Meeting One-on-One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886927-4D9B-BCE5-346B-32D973FF90C2}"/>
              </a:ext>
            </a:extLst>
          </p:cNvPr>
          <p:cNvGrpSpPr/>
          <p:nvPr/>
        </p:nvGrpSpPr>
        <p:grpSpPr>
          <a:xfrm>
            <a:off x="6592909" y="3828278"/>
            <a:ext cx="4632400" cy="1386486"/>
            <a:chOff x="6592909" y="3962469"/>
            <a:chExt cx="4632400" cy="1386486"/>
          </a:xfrm>
        </p:grpSpPr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48B246E7-5838-6B02-B12E-D1CE15C78F85}"/>
                </a:ext>
              </a:extLst>
            </p:cNvPr>
            <p:cNvSpPr txBox="1"/>
            <p:nvPr/>
          </p:nvSpPr>
          <p:spPr>
            <a:xfrm>
              <a:off x="6592909" y="4364070"/>
              <a:ext cx="463240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Sofia Pro Soft Medium" panose="020B0000000000000000" pitchFamily="34" charset="0"/>
                  <a:ea typeface="Source Sans Pro"/>
                  <a:cs typeface="Source Sans Pro"/>
                  <a:sym typeface="Source Sans Pro"/>
                </a:rPr>
                <a:t>I will submit the eLearning to you at various stages for feedback, making adjustments as necessary and scheduling meetings as needed for further discussion </a:t>
              </a: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18E62F57-9FE2-0255-3B3A-E3B20260DAC3}"/>
                </a:ext>
              </a:extLst>
            </p:cNvPr>
            <p:cNvSpPr txBox="1"/>
            <p:nvPr/>
          </p:nvSpPr>
          <p:spPr>
            <a:xfrm>
              <a:off x="6592909" y="3962469"/>
              <a:ext cx="3319534" cy="394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000" b="1" dirty="0">
                  <a:solidFill>
                    <a:srgbClr val="1559A7"/>
                  </a:solidFill>
                  <a:latin typeface="Sofia Pro Soft Medium" panose="020B0000000000000000" pitchFamily="34" charset="0"/>
                  <a:ea typeface="Nourd Bold"/>
                  <a:cs typeface="Nourd Bold"/>
                  <a:sym typeface="Nourd Bold"/>
                </a:rPr>
                <a:t>Feedback Phase</a:t>
              </a:r>
            </a:p>
          </p:txBody>
        </p:sp>
      </p:grpSp>
      <p:sp>
        <p:nvSpPr>
          <p:cNvPr id="27" name="TextBox 28">
            <a:extLst>
              <a:ext uri="{FF2B5EF4-FFF2-40B4-BE49-F238E27FC236}">
                <a16:creationId xmlns:a16="http://schemas.microsoft.com/office/drawing/2014/main" id="{3664581D-A0BE-F9BA-B665-F8344ED72D11}"/>
              </a:ext>
            </a:extLst>
          </p:cNvPr>
          <p:cNvSpPr txBox="1"/>
          <p:nvPr/>
        </p:nvSpPr>
        <p:spPr>
          <a:xfrm>
            <a:off x="6592909" y="5681280"/>
            <a:ext cx="4632400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Sofia Pro Soft Medium" panose="020B0000000000000000" pitchFamily="34" charset="0"/>
                <a:ea typeface="Source Sans Pro"/>
                <a:cs typeface="Source Sans Pro"/>
                <a:sym typeface="Source Sans Pro"/>
              </a:rPr>
              <a:t>The same process will be applied to the instructor-led portion of the training, ensuring consistency and thoroughness throughout both phases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8CD92DF1-7E52-5EA3-FABC-AAC8D4253142}"/>
              </a:ext>
            </a:extLst>
          </p:cNvPr>
          <p:cNvSpPr txBox="1"/>
          <p:nvPr/>
        </p:nvSpPr>
        <p:spPr>
          <a:xfrm>
            <a:off x="6592909" y="5285254"/>
            <a:ext cx="59933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000" b="1" dirty="0">
                <a:solidFill>
                  <a:srgbClr val="1559A7"/>
                </a:solidFill>
                <a:latin typeface="Nourd Bold"/>
                <a:ea typeface="Nourd Bold"/>
                <a:cs typeface="Nourd Bold"/>
                <a:sym typeface="Nourd Bold"/>
              </a:rPr>
              <a:t>Steps 1-3 are Repeated for the instructor-Led Portion</a:t>
            </a:r>
          </a:p>
        </p:txBody>
      </p:sp>
      <p:sp>
        <p:nvSpPr>
          <p:cNvPr id="42" name="Solid Number Bullet - 1" descr="Solid Number Bullet - 1">
            <a:extLst>
              <a:ext uri="{FF2B5EF4-FFF2-40B4-BE49-F238E27FC236}">
                <a16:creationId xmlns:a16="http://schemas.microsoft.com/office/drawing/2014/main" id="{12D2EED2-82B2-1428-1C5E-E994D66AA329}"/>
              </a:ext>
            </a:extLst>
          </p:cNvPr>
          <p:cNvSpPr/>
          <p:nvPr/>
        </p:nvSpPr>
        <p:spPr>
          <a:xfrm>
            <a:off x="6148552" y="173704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3" name="Solid Number Bullet - 1" descr="Solid Number Bullet - 1">
            <a:extLst>
              <a:ext uri="{FF2B5EF4-FFF2-40B4-BE49-F238E27FC236}">
                <a16:creationId xmlns:a16="http://schemas.microsoft.com/office/drawing/2014/main" id="{146A2AC1-63C8-6999-9071-836ABFDF231A}"/>
              </a:ext>
            </a:extLst>
          </p:cNvPr>
          <p:cNvSpPr/>
          <p:nvPr/>
        </p:nvSpPr>
        <p:spPr>
          <a:xfrm>
            <a:off x="6144688" y="2816875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4" name="Solid Number Bullet - 3" descr="Solid Number Bullet - 3">
            <a:extLst>
              <a:ext uri="{FF2B5EF4-FFF2-40B4-BE49-F238E27FC236}">
                <a16:creationId xmlns:a16="http://schemas.microsoft.com/office/drawing/2014/main" id="{ACC71192-E38C-F7B7-54F5-5ABFD7B35CEA}"/>
              </a:ext>
            </a:extLst>
          </p:cNvPr>
          <p:cNvSpPr/>
          <p:nvPr/>
        </p:nvSpPr>
        <p:spPr>
          <a:xfrm>
            <a:off x="6144688" y="3987340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0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EAF9-BE2E-C024-966B-113B46265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2776537"/>
            <a:ext cx="6638544" cy="2387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Strategic Development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C29C1-8C41-DF38-5326-C363EB9EC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V2_RGB_Vertical Image Dark_EPS.eps">
            <a:extLst>
              <a:ext uri="{FF2B5EF4-FFF2-40B4-BE49-F238E27FC236}">
                <a16:creationId xmlns:a16="http://schemas.microsoft.com/office/drawing/2014/main" id="{7B2F1DC5-F54A-09D0-DA1F-E9494286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31" y="2502289"/>
            <a:ext cx="3861457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097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0887" y="3056453"/>
            <a:ext cx="2991980" cy="1510990"/>
          </a:xfrm>
          <a:custGeom>
            <a:avLst/>
            <a:gdLst/>
            <a:ahLst/>
            <a:cxnLst/>
            <a:rect l="l" t="t" r="r" b="b"/>
            <a:pathLst>
              <a:path w="4109657" h="2013725">
                <a:moveTo>
                  <a:pt x="0" y="0"/>
                </a:moveTo>
                <a:lnTo>
                  <a:pt x="4109656" y="0"/>
                </a:lnTo>
                <a:lnTo>
                  <a:pt x="4109656" y="2013725"/>
                </a:lnTo>
                <a:lnTo>
                  <a:pt x="0" y="2013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4337"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4" name="Freeform 4"/>
          <p:cNvSpPr/>
          <p:nvPr/>
        </p:nvSpPr>
        <p:spPr>
          <a:xfrm>
            <a:off x="4787774" y="3056453"/>
            <a:ext cx="2991980" cy="1510990"/>
          </a:xfrm>
          <a:custGeom>
            <a:avLst/>
            <a:gdLst/>
            <a:ahLst/>
            <a:cxnLst/>
            <a:rect l="l" t="t" r="r" b="b"/>
            <a:pathLst>
              <a:path w="4109657" h="2013725">
                <a:moveTo>
                  <a:pt x="0" y="0"/>
                </a:moveTo>
                <a:lnTo>
                  <a:pt x="4109656" y="0"/>
                </a:lnTo>
                <a:lnTo>
                  <a:pt x="4109656" y="2013725"/>
                </a:lnTo>
                <a:lnTo>
                  <a:pt x="0" y="201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0433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5" name="Freeform 5"/>
          <p:cNvSpPr/>
          <p:nvPr/>
        </p:nvSpPr>
        <p:spPr>
          <a:xfrm>
            <a:off x="7854661" y="3056453"/>
            <a:ext cx="2991980" cy="1510990"/>
          </a:xfrm>
          <a:custGeom>
            <a:avLst/>
            <a:gdLst/>
            <a:ahLst/>
            <a:cxnLst/>
            <a:rect l="l" t="t" r="r" b="b"/>
            <a:pathLst>
              <a:path w="4109656" h="2013725">
                <a:moveTo>
                  <a:pt x="0" y="0"/>
                </a:moveTo>
                <a:lnTo>
                  <a:pt x="4109656" y="0"/>
                </a:lnTo>
                <a:lnTo>
                  <a:pt x="4109656" y="2013725"/>
                </a:lnTo>
                <a:lnTo>
                  <a:pt x="0" y="2013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10433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8" name="TextBox 8"/>
          <p:cNvSpPr txBox="1"/>
          <p:nvPr/>
        </p:nvSpPr>
        <p:spPr>
          <a:xfrm>
            <a:off x="2180966" y="4192290"/>
            <a:ext cx="602872" cy="6572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sz="1200" dirty="0"/>
          </a:p>
        </p:txBody>
      </p:sp>
      <p:sp>
        <p:nvSpPr>
          <p:cNvPr id="11" name="TextBox 11"/>
          <p:cNvSpPr txBox="1"/>
          <p:nvPr/>
        </p:nvSpPr>
        <p:spPr>
          <a:xfrm>
            <a:off x="5261022" y="4145125"/>
            <a:ext cx="602873" cy="6636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sz="1200" dirty="0"/>
          </a:p>
        </p:txBody>
      </p:sp>
      <p:sp>
        <p:nvSpPr>
          <p:cNvPr id="14" name="TextBox 14"/>
          <p:cNvSpPr txBox="1"/>
          <p:nvPr/>
        </p:nvSpPr>
        <p:spPr>
          <a:xfrm>
            <a:off x="3631210" y="2731735"/>
            <a:ext cx="602873" cy="6636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sz="1200" dirty="0"/>
          </a:p>
        </p:txBody>
      </p:sp>
      <p:sp>
        <p:nvSpPr>
          <p:cNvPr id="20" name="TextBox 20"/>
          <p:cNvSpPr txBox="1"/>
          <p:nvPr/>
        </p:nvSpPr>
        <p:spPr>
          <a:xfrm>
            <a:off x="8342003" y="4145125"/>
            <a:ext cx="602873" cy="6636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sz="1200" dirty="0"/>
          </a:p>
        </p:txBody>
      </p:sp>
      <p:sp>
        <p:nvSpPr>
          <p:cNvPr id="23" name="TextBox 23"/>
          <p:cNvSpPr txBox="1"/>
          <p:nvPr/>
        </p:nvSpPr>
        <p:spPr>
          <a:xfrm>
            <a:off x="9790223" y="2634133"/>
            <a:ext cx="602873" cy="66369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endParaRPr sz="1200" dirty="0"/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10847423" y="3194570"/>
            <a:ext cx="1454393" cy="1234757"/>
            <a:chOff x="0" y="0"/>
            <a:chExt cx="812800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A69C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3056453"/>
            <a:ext cx="1644606" cy="1510990"/>
            <a:chOff x="0" y="0"/>
            <a:chExt cx="594953" cy="53036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94953" cy="530364"/>
            </a:xfrm>
            <a:custGeom>
              <a:avLst/>
              <a:gdLst/>
              <a:ahLst/>
              <a:cxnLst/>
              <a:rect l="l" t="t" r="r" b="b"/>
              <a:pathLst>
                <a:path w="594953" h="530364">
                  <a:moveTo>
                    <a:pt x="0" y="0"/>
                  </a:moveTo>
                  <a:lnTo>
                    <a:pt x="594953" y="0"/>
                  </a:lnTo>
                  <a:lnTo>
                    <a:pt x="594953" y="530364"/>
                  </a:lnTo>
                  <a:lnTo>
                    <a:pt x="0" y="530364"/>
                  </a:lnTo>
                  <a:close/>
                </a:path>
              </a:pathLst>
            </a:custGeom>
            <a:solidFill>
              <a:srgbClr val="2F9FD0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94953" cy="5684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7925378" y="3129210"/>
            <a:ext cx="616814" cy="386197"/>
          </a:xfrm>
          <a:custGeom>
            <a:avLst/>
            <a:gdLst/>
            <a:ahLst/>
            <a:cxnLst/>
            <a:rect l="l" t="t" r="r" b="b"/>
            <a:pathLst>
              <a:path w="847230" h="514692">
                <a:moveTo>
                  <a:pt x="0" y="0"/>
                </a:moveTo>
                <a:lnTo>
                  <a:pt x="847230" y="0"/>
                </a:lnTo>
                <a:lnTo>
                  <a:pt x="847230" y="514692"/>
                </a:lnTo>
                <a:lnTo>
                  <a:pt x="0" y="5146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1" name="Freeform 31"/>
          <p:cNvSpPr/>
          <p:nvPr/>
        </p:nvSpPr>
        <p:spPr>
          <a:xfrm>
            <a:off x="4133419" y="4011508"/>
            <a:ext cx="467285" cy="459931"/>
          </a:xfrm>
          <a:custGeom>
            <a:avLst/>
            <a:gdLst/>
            <a:ahLst/>
            <a:cxnLst/>
            <a:rect l="l" t="t" r="r" b="b"/>
            <a:pathLst>
              <a:path w="641842" h="612959">
                <a:moveTo>
                  <a:pt x="0" y="0"/>
                </a:moveTo>
                <a:lnTo>
                  <a:pt x="641841" y="0"/>
                </a:lnTo>
                <a:lnTo>
                  <a:pt x="641841" y="612959"/>
                </a:lnTo>
                <a:lnTo>
                  <a:pt x="0" y="6129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2" name="Freeform 32"/>
          <p:cNvSpPr/>
          <p:nvPr/>
        </p:nvSpPr>
        <p:spPr>
          <a:xfrm>
            <a:off x="1846378" y="3139440"/>
            <a:ext cx="530053" cy="470497"/>
          </a:xfrm>
          <a:custGeom>
            <a:avLst/>
            <a:gdLst/>
            <a:ahLst/>
            <a:cxnLst/>
            <a:rect l="l" t="t" r="r" b="b"/>
            <a:pathLst>
              <a:path w="728058" h="627040">
                <a:moveTo>
                  <a:pt x="0" y="0"/>
                </a:moveTo>
                <a:lnTo>
                  <a:pt x="728058" y="0"/>
                </a:lnTo>
                <a:lnTo>
                  <a:pt x="728058" y="627040"/>
                </a:lnTo>
                <a:lnTo>
                  <a:pt x="0" y="6270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3" name="Freeform 33"/>
          <p:cNvSpPr/>
          <p:nvPr/>
        </p:nvSpPr>
        <p:spPr>
          <a:xfrm>
            <a:off x="7115729" y="4011508"/>
            <a:ext cx="530053" cy="470497"/>
          </a:xfrm>
          <a:custGeom>
            <a:avLst/>
            <a:gdLst/>
            <a:ahLst/>
            <a:cxnLst/>
            <a:rect l="l" t="t" r="r" b="b"/>
            <a:pathLst>
              <a:path w="728058" h="627040">
                <a:moveTo>
                  <a:pt x="0" y="0"/>
                </a:moveTo>
                <a:lnTo>
                  <a:pt x="728058" y="0"/>
                </a:lnTo>
                <a:lnTo>
                  <a:pt x="728058" y="627041"/>
                </a:lnTo>
                <a:lnTo>
                  <a:pt x="0" y="6270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4" name="Freeform 34"/>
          <p:cNvSpPr/>
          <p:nvPr/>
        </p:nvSpPr>
        <p:spPr>
          <a:xfrm>
            <a:off x="4858519" y="3129210"/>
            <a:ext cx="578137" cy="595853"/>
          </a:xfrm>
          <a:custGeom>
            <a:avLst/>
            <a:gdLst/>
            <a:ahLst/>
            <a:cxnLst/>
            <a:rect l="l" t="t" r="r" b="b"/>
            <a:pathLst>
              <a:path w="794104" h="794104">
                <a:moveTo>
                  <a:pt x="0" y="0"/>
                </a:moveTo>
                <a:lnTo>
                  <a:pt x="794105" y="0"/>
                </a:lnTo>
                <a:lnTo>
                  <a:pt x="794105" y="794105"/>
                </a:lnTo>
                <a:lnTo>
                  <a:pt x="0" y="7941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5" name="Freeform 35"/>
          <p:cNvSpPr/>
          <p:nvPr/>
        </p:nvSpPr>
        <p:spPr>
          <a:xfrm>
            <a:off x="10156862" y="3851676"/>
            <a:ext cx="611588" cy="630329"/>
          </a:xfrm>
          <a:custGeom>
            <a:avLst/>
            <a:gdLst/>
            <a:ahLst/>
            <a:cxnLst/>
            <a:rect l="l" t="t" r="r" b="b"/>
            <a:pathLst>
              <a:path w="840051" h="840051">
                <a:moveTo>
                  <a:pt x="0" y="0"/>
                </a:moveTo>
                <a:lnTo>
                  <a:pt x="840052" y="0"/>
                </a:lnTo>
                <a:lnTo>
                  <a:pt x="840052" y="840052"/>
                </a:lnTo>
                <a:lnTo>
                  <a:pt x="0" y="84005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7" name="TextBox 37"/>
          <p:cNvSpPr txBox="1"/>
          <p:nvPr/>
        </p:nvSpPr>
        <p:spPr>
          <a:xfrm>
            <a:off x="3297489" y="4924795"/>
            <a:ext cx="983514" cy="54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>
                <a:solidFill>
                  <a:srgbClr val="002F56"/>
                </a:solidFill>
                <a:latin typeface="Sofia Pro Soft Bold"/>
                <a:ea typeface="Sofia Pro Soft Bold"/>
                <a:cs typeface="Sofia Pro Soft Bold"/>
                <a:sym typeface="Sofia Pro Soft Bold"/>
              </a:rPr>
              <a:t>Cohort Selection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907436" y="4924795"/>
            <a:ext cx="2204644" cy="29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>
                <a:solidFill>
                  <a:srgbClr val="1F0A49"/>
                </a:solidFill>
                <a:latin typeface="Sofia Pro Soft Bold"/>
                <a:ea typeface="Sofia Pro Soft Bold"/>
                <a:cs typeface="Sofia Pro Soft Bold"/>
                <a:sym typeface="Sofia Pro Soft Bold"/>
              </a:rPr>
              <a:t>Next Set of Invitations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669911" y="5466803"/>
            <a:ext cx="2238667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575757"/>
                </a:solidFill>
                <a:latin typeface="Sofia Pro Soft"/>
                <a:ea typeface="Sofia Pro Soft"/>
                <a:cs typeface="Sofia Pro Soft"/>
                <a:sym typeface="Sofia Pro Soft"/>
              </a:rPr>
              <a:t>Individuals selected for first Cohort are notified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890424" y="5315024"/>
            <a:ext cx="2238667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575757"/>
                </a:solidFill>
                <a:latin typeface="Sofia Pro Soft"/>
                <a:ea typeface="Sofia Pro Soft"/>
                <a:cs typeface="Sofia Pro Soft"/>
                <a:sym typeface="Sofia Pro Soft"/>
              </a:rPr>
              <a:t>Possible second Wave of Cohort Selections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498828" y="4924795"/>
            <a:ext cx="894266" cy="292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>
                <a:solidFill>
                  <a:srgbClr val="1F0A49"/>
                </a:solidFill>
                <a:latin typeface="Sofia Pro Soft Bold"/>
                <a:ea typeface="Sofia Pro Soft Bold"/>
                <a:cs typeface="Sofia Pro Soft Bold"/>
                <a:sym typeface="Sofia Pro Soft Bold"/>
              </a:rPr>
              <a:t>Impact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94895" y="4356589"/>
            <a:ext cx="375017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2F9FD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758402" y="3056453"/>
            <a:ext cx="375017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2F9FD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147588" y="4315891"/>
            <a:ext cx="829740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86CFE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664695" y="3028434"/>
            <a:ext cx="747420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86CFE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272441" y="4315891"/>
            <a:ext cx="741997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00A69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729116" y="3023155"/>
            <a:ext cx="741997" cy="3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133" b="1" dirty="0">
                <a:solidFill>
                  <a:srgbClr val="00A69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06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488BA6-687D-33B8-ECDE-29E5BB9BA078}"/>
              </a:ext>
            </a:extLst>
          </p:cNvPr>
          <p:cNvGrpSpPr/>
          <p:nvPr/>
        </p:nvGrpSpPr>
        <p:grpSpPr>
          <a:xfrm>
            <a:off x="1277081" y="1775838"/>
            <a:ext cx="10297538" cy="964251"/>
            <a:chOff x="1218471" y="1639285"/>
            <a:chExt cx="10297538" cy="964251"/>
          </a:xfrm>
        </p:grpSpPr>
        <p:sp>
          <p:nvSpPr>
            <p:cNvPr id="38" name="TextBox 38"/>
            <p:cNvSpPr txBox="1"/>
            <p:nvPr/>
          </p:nvSpPr>
          <p:spPr>
            <a:xfrm>
              <a:off x="4367061" y="1639285"/>
              <a:ext cx="2491115" cy="2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600" dirty="0">
                  <a:solidFill>
                    <a:srgbClr val="1F0A49"/>
                  </a:solidFill>
                  <a:latin typeface="Sofia Pro Soft Bold"/>
                  <a:ea typeface="Sofia Pro Soft Bold"/>
                  <a:cs typeface="Sofia Pro Soft Bold"/>
                  <a:sym typeface="Sofia Pro Soft Bold"/>
                </a:rPr>
                <a:t>Winter-January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420495" y="1672102"/>
              <a:ext cx="1812626" cy="2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600" dirty="0">
                  <a:solidFill>
                    <a:srgbClr val="002F56"/>
                  </a:solidFill>
                  <a:latin typeface="Sofia Pro Soft Bold"/>
                  <a:ea typeface="Sofia Pro Soft Bold"/>
                  <a:cs typeface="Sofia Pro Soft Bold"/>
                  <a:sym typeface="Sofia Pro Soft Bold"/>
                </a:rPr>
                <a:t>Fall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18471" y="2062331"/>
              <a:ext cx="2238667" cy="204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dirty="0">
                  <a:solidFill>
                    <a:srgbClr val="575757"/>
                  </a:solidFill>
                  <a:latin typeface="Sofia Pro"/>
                  <a:ea typeface="Sofia Pro"/>
                  <a:cs typeface="Sofia Pro"/>
                  <a:sym typeface="Sofia Pro"/>
                </a:rPr>
                <a:t>Open Application Process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432127" y="2029514"/>
              <a:ext cx="2238667" cy="468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dirty="0">
                  <a:solidFill>
                    <a:srgbClr val="575757"/>
                  </a:solidFill>
                  <a:latin typeface="Sofia Pro Soft"/>
                  <a:ea typeface="Sofia Pro Soft"/>
                  <a:cs typeface="Sofia Pro Soft"/>
                  <a:sym typeface="Sofia Pro Soft"/>
                </a:rPr>
                <a:t>Tentative Launch of Program-Delivery of first Course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791865" y="1653579"/>
              <a:ext cx="2086865" cy="2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600" dirty="0">
                  <a:solidFill>
                    <a:srgbClr val="1F0A49"/>
                  </a:solidFill>
                  <a:latin typeface="Sofia Pro Soft Bold"/>
                  <a:ea typeface="Sofia Pro Soft Bold"/>
                  <a:cs typeface="Sofia Pro Soft Bold"/>
                  <a:sym typeface="Sofia Pro Soft Bold"/>
                </a:rPr>
                <a:t>Rolling Development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45783" y="2049538"/>
              <a:ext cx="3870226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>
                  <a:solidFill>
                    <a:srgbClr val="575757"/>
                  </a:solidFill>
                  <a:latin typeface="Sofia Pro Soft"/>
                </a:rPr>
                <a:t>With training delivered monthly, we will sustain a rolling development cycle designed to remain three months ahead of the delivery schedule</a:t>
              </a:r>
              <a:endParaRPr lang="en-US" sz="1200" dirty="0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8735919" y="5315024"/>
            <a:ext cx="2238667" cy="64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575757"/>
                </a:solidFill>
                <a:latin typeface="Sofia Pro Soft"/>
                <a:ea typeface="Sofia Pro Soft"/>
                <a:cs typeface="Sofia Pro Soft"/>
                <a:sym typeface="Sofia Pro Soft"/>
              </a:rPr>
              <a:t>Meaningful connections are made, driving the continued growth and development of the program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01616D08-75FF-4D01-33AD-7FF36540B3CF}"/>
              </a:ext>
            </a:extLst>
          </p:cNvPr>
          <p:cNvSpPr txBox="1">
            <a:spLocks/>
          </p:cNvSpPr>
          <p:nvPr/>
        </p:nvSpPr>
        <p:spPr>
          <a:xfrm>
            <a:off x="151292" y="1048354"/>
            <a:ext cx="6951472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  <a:latin typeface="Sofia Pro Medium" panose="020B0000000000000000" pitchFamily="34" charset="0"/>
              </a:rPr>
              <a:t>Anticipated Timeline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6FAF-B76A-2931-4EDA-F85BB19E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Sofia Pro Medium" panose="020B0000000000000000" pitchFamily="34" charset="0"/>
              </a:rPr>
              <a:t>Questions</a:t>
            </a:r>
          </a:p>
        </p:txBody>
      </p:sp>
      <p:pic>
        <p:nvPicPr>
          <p:cNvPr id="1028" name="Picture 4" descr="Question Photos, Images &amp; Pictures | Shutterstock">
            <a:extLst>
              <a:ext uri="{FF2B5EF4-FFF2-40B4-BE49-F238E27FC236}">
                <a16:creationId xmlns:a16="http://schemas.microsoft.com/office/drawing/2014/main" id="{A2A0D8DD-702F-6E66-0328-C1ADD2F3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684" y="1354739"/>
            <a:ext cx="8810182" cy="533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D18E8-39C1-A80C-DB7D-54076D6C58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3CA54-7352-F732-E44B-550035C74F3B}"/>
              </a:ext>
            </a:extLst>
          </p:cNvPr>
          <p:cNvSpPr/>
          <p:nvPr/>
        </p:nvSpPr>
        <p:spPr>
          <a:xfrm>
            <a:off x="5824728" y="6319774"/>
            <a:ext cx="311378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6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FC7-48CC-6214-DB35-81CBC8E7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9" y="1202933"/>
            <a:ext cx="8079131" cy="590931"/>
          </a:xfrm>
        </p:spPr>
        <p:txBody>
          <a:bodyPr/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What is a High Potential Leader?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1FE1-3F1E-899F-F826-272F2A19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96" y="1806448"/>
            <a:ext cx="11238791" cy="396824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Sofia Pro Medium" panose="020B0000000000000000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high potential leader is an individual who consistently shows strong performance and demonstrate traits in their current role that will translate well into a leadership position in the future. These key traits include:</a:t>
            </a:r>
            <a:endParaRPr lang="en-US" dirty="0">
              <a:latin typeface="Sofia Pro Medium" panose="020B0000000000000000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08766-5B62-9919-803B-7B2A14123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ADFFC-2ADC-2228-6409-34CB6C38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6" y="2562506"/>
            <a:ext cx="10919012" cy="412239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ADEA2E-7BE5-912E-AD16-3F05A3FC576B}"/>
              </a:ext>
            </a:extLst>
          </p:cNvPr>
          <p:cNvSpPr/>
          <p:nvPr/>
        </p:nvSpPr>
        <p:spPr>
          <a:xfrm>
            <a:off x="647205" y="2891642"/>
            <a:ext cx="5522026" cy="273132"/>
          </a:xfrm>
          <a:prstGeom prst="round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A48F6D-D655-2724-90DF-07DB11ED9A36}"/>
              </a:ext>
            </a:extLst>
          </p:cNvPr>
          <p:cNvSpPr/>
          <p:nvPr/>
        </p:nvSpPr>
        <p:spPr>
          <a:xfrm>
            <a:off x="647205" y="3711040"/>
            <a:ext cx="5522026" cy="273132"/>
          </a:xfrm>
          <a:prstGeom prst="round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E3489-D6C6-3495-C575-24506DA0FB70}"/>
              </a:ext>
            </a:extLst>
          </p:cNvPr>
          <p:cNvSpPr/>
          <p:nvPr/>
        </p:nvSpPr>
        <p:spPr>
          <a:xfrm>
            <a:off x="647205" y="4393872"/>
            <a:ext cx="5189517" cy="457198"/>
          </a:xfrm>
          <a:prstGeom prst="round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F099A9-7459-ED65-DE23-ABA81663B4CD}"/>
              </a:ext>
            </a:extLst>
          </p:cNvPr>
          <p:cNvSpPr/>
          <p:nvPr/>
        </p:nvSpPr>
        <p:spPr>
          <a:xfrm>
            <a:off x="573974" y="5169605"/>
            <a:ext cx="4170218" cy="542426"/>
          </a:xfrm>
          <a:prstGeom prst="round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A531BD-D14A-E7B7-D73D-8F8A7658932F}"/>
              </a:ext>
            </a:extLst>
          </p:cNvPr>
          <p:cNvSpPr/>
          <p:nvPr/>
        </p:nvSpPr>
        <p:spPr>
          <a:xfrm>
            <a:off x="647205" y="6030565"/>
            <a:ext cx="3230089" cy="437523"/>
          </a:xfrm>
          <a:prstGeom prst="round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9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17C8-2DF7-411A-6AB6-863CCD79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Why 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B0EA6-57A4-F52B-FDBE-51C7C07C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79" y="2185416"/>
            <a:ext cx="4333069" cy="394868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CB643-F6D7-CFEA-868C-FD656431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Sofia Pro Medium" panose="020B0000000000000000" pitchFamily="34" charset="0"/>
              </a:rPr>
              <a:t>This has been a priority for several years, but now we are positioned with new instructional designers on staff and a broad array of subject matter experts to assist in content development and delivery to provide a robust curriculum for our high potential leaders.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63B79-D782-B2A3-D052-F0BD429CE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9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city skyline&#10;&#10;AI-generated content may be incorrect.">
            <a:extLst>
              <a:ext uri="{FF2B5EF4-FFF2-40B4-BE49-F238E27FC236}">
                <a16:creationId xmlns:a16="http://schemas.microsoft.com/office/drawing/2014/main" id="{D99D44F8-29EB-D9C0-8C02-E65D8A8BA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42" y="2071986"/>
            <a:ext cx="5277523" cy="52643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5336C-A3F2-C37D-A723-9F01B24B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5451100" cy="590931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Sofia Pro Medium" panose="020B0000000000000000" pitchFamily="34" charset="0"/>
              </a:rPr>
              <a:t>Departmental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4B66-83A3-3809-49E3-63AB9F4C1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1122152" cy="396824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20000"/>
              </a:lnSpc>
              <a:buNone/>
            </a:pPr>
            <a:r>
              <a:rPr lang="en-US" sz="1600" dirty="0">
                <a:effectLst/>
              </a:rPr>
              <a:t>Participants will be engaged with subject matter experts from several departments that support key business, strategic and operational functions across the university.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Business Services – Financial Management, Procurement, Student Accounts, Business Systems and Reporting, Internal Policy and Controls and Campus Mail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Resource Planning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Human Resources 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University Facilities 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UB Foundation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Research and Economic Development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</a:rPr>
              <a:t>Institutional Analysis</a:t>
            </a:r>
          </a:p>
          <a:p>
            <a:pPr marL="742950" marR="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University Advancement</a:t>
            </a:r>
            <a:endParaRPr lang="en-US" sz="1600" dirty="0">
              <a:effectLst/>
            </a:endParaRPr>
          </a:p>
          <a:p>
            <a:pPr marL="0" marR="0" lvl="0" indent="0">
              <a:lnSpc>
                <a:spcPct val="120000"/>
              </a:lnSpc>
              <a:buNone/>
            </a:pPr>
            <a:endParaRPr lang="en-US" sz="13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1B59B-720F-5B1E-BB7A-4549BAD1E7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74280" y="6319774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53C135-CEC6-A548-8917-8F7FEB8235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55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20F82F-6052-4732-607D-63A17989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87" y="3314760"/>
            <a:ext cx="6143625" cy="348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9F2D8-9630-E5D4-5132-C88E3514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F56"/>
                </a:solidFill>
                <a:latin typeface="Sofia Pro Medium" panose="020B0000000000000000" pitchFamily="34" charset="0"/>
              </a:rPr>
              <a:t>Eligible Candidate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4A8D-3D71-CB0C-4267-AB94A8B4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11410807" cy="396824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Sofia Pro Medium" panose="020B0000000000000000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focus will be on professional employees in current business roles across UB, however eligible candidates include constituents from all units across UB who have demonstrated a high level of ability, ambition and drive in their current role and aspire to take on a senior leadership position in the future and would benefit from this curriculum.</a:t>
            </a:r>
            <a:endParaRPr lang="en-US" dirty="0">
              <a:latin typeface="Sofia Pro Medium" panose="020B0000000000000000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AD419-04A5-AED6-308D-50F923C8B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74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-topic">
            <a:extLst>
              <a:ext uri="{FF2B5EF4-FFF2-40B4-BE49-F238E27FC236}">
                <a16:creationId xmlns:a16="http://schemas.microsoft.com/office/drawing/2014/main" id="{B0882130-6200-324C-8A79-B506D3428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</a:t>
            </a:r>
          </a:p>
        </p:txBody>
      </p:sp>
      <p:sp>
        <p:nvSpPr>
          <p:cNvPr id="5" name="Section Divider Title">
            <a:extLst>
              <a:ext uri="{FF2B5EF4-FFF2-40B4-BE49-F238E27FC236}">
                <a16:creationId xmlns:a16="http://schemas.microsoft.com/office/drawing/2014/main" id="{F57E7746-DDC4-614A-A7D1-B72950AB5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Sub-topic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764D2-2CED-6920-5DEF-6399EF143F94}"/>
              </a:ext>
            </a:extLst>
          </p:cNvPr>
          <p:cNvSpPr/>
          <p:nvPr/>
        </p:nvSpPr>
        <p:spPr>
          <a:xfrm>
            <a:off x="2032000" y="2797521"/>
            <a:ext cx="8128000" cy="3340812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91D1E-4BF8-13A5-8ECE-13C3927C6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12192000" cy="605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1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8303A-7372-5333-FC45-3A133DB5F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376C-AD7F-B180-5F49-6159371E0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83" y="2776537"/>
            <a:ext cx="6638544" cy="2387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Innovative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6DF77-18DC-1E8E-8EFD-C12FB3B01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V2_RGB_Vertical Image Dark_EPS.eps">
            <a:extLst>
              <a:ext uri="{FF2B5EF4-FFF2-40B4-BE49-F238E27FC236}">
                <a16:creationId xmlns:a16="http://schemas.microsoft.com/office/drawing/2014/main" id="{53C2107B-E222-FE42-2401-8A99190C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25" y="2038967"/>
            <a:ext cx="4648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15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1fqjoTB"/>
  <p:tag name="ARTICULATE_SLIDE_THUMBNAIL_REFRESH" val="1"/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1570</Words>
  <Application>Microsoft Office PowerPoint</Application>
  <PresentationFormat>Widescreen</PresentationFormat>
  <Paragraphs>203</Paragraphs>
  <Slides>31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Aptos</vt:lpstr>
      <vt:lpstr>Arial</vt:lpstr>
      <vt:lpstr>Arial Regular</vt:lpstr>
      <vt:lpstr>Canva Sans Bold</vt:lpstr>
      <vt:lpstr>Courier New</vt:lpstr>
      <vt:lpstr>Georgia</vt:lpstr>
      <vt:lpstr>Nourd Bold</vt:lpstr>
      <vt:lpstr>Sofia Pro</vt:lpstr>
      <vt:lpstr>Sofia Pro Medium</vt:lpstr>
      <vt:lpstr>Sofia Pro Regular</vt:lpstr>
      <vt:lpstr>Sofia Pro Soft</vt:lpstr>
      <vt:lpstr>Sofia Pro Soft Bold</vt:lpstr>
      <vt:lpstr>Sofia Pro Soft Medium</vt:lpstr>
      <vt:lpstr>System Font Regular</vt:lpstr>
      <vt:lpstr>Office Theme</vt:lpstr>
      <vt:lpstr>High potential Leaders Program</vt:lpstr>
      <vt:lpstr>Agenda</vt:lpstr>
      <vt:lpstr>Strategic Development Process</vt:lpstr>
      <vt:lpstr>What is a High Potential Leader? </vt:lpstr>
      <vt:lpstr>Why now?</vt:lpstr>
      <vt:lpstr>Departmental Impact</vt:lpstr>
      <vt:lpstr>Eligible Candidate Pool</vt:lpstr>
      <vt:lpstr>Divider Slide Title</vt:lpstr>
      <vt:lpstr>An Innovative  Approach</vt:lpstr>
      <vt:lpstr>Fresh Take</vt:lpstr>
      <vt:lpstr>Benefits of the Program</vt:lpstr>
      <vt:lpstr>Benefits for UB</vt:lpstr>
      <vt:lpstr>Identifying Candidates</vt:lpstr>
      <vt:lpstr>Curriculum Architecture and Development</vt:lpstr>
      <vt:lpstr>PowerPoint Presentation</vt:lpstr>
      <vt:lpstr>PowerPoint Presentation</vt:lpstr>
      <vt:lpstr>Courses</vt:lpstr>
      <vt:lpstr>Discussion Based ILT</vt:lpstr>
      <vt:lpstr>PowerPoint Presentation</vt:lpstr>
      <vt:lpstr>PowerPoint Presentation</vt:lpstr>
      <vt:lpstr>Cohort</vt:lpstr>
      <vt:lpstr>PowerPoint Presentation</vt:lpstr>
      <vt:lpstr>Perspective I:  Essential Knowledge</vt:lpstr>
      <vt:lpstr>Perspective II:  Providing Technical Proficiency </vt:lpstr>
      <vt:lpstr>Perspective III:  Reporting &amp; Compliance  </vt:lpstr>
      <vt:lpstr>Perspective IV:  Supporting Business Performance</vt:lpstr>
      <vt:lpstr>Collaborator Role</vt:lpstr>
      <vt:lpstr>Contributions</vt:lpstr>
      <vt:lpstr>Next Steps</vt:lpstr>
      <vt:lpstr>PowerPoint Presentation</vt:lpstr>
      <vt:lpstr>Questions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Emerging Leaders Program</dc:title>
  <dc:subject/>
  <dc:creator>Division of University Communications</dc:creator>
  <cp:keywords/>
  <dc:description/>
  <cp:lastModifiedBy>Mary Kvetkosky</cp:lastModifiedBy>
  <cp:revision>82</cp:revision>
  <dcterms:created xsi:type="dcterms:W3CDTF">2019-04-04T19:20:28Z</dcterms:created>
  <dcterms:modified xsi:type="dcterms:W3CDTF">2025-09-24T12:24:05Z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E8FF983F-663A-4877-8938-76598B4F5463</vt:lpwstr>
  </property>
  <property fmtid="{D5CDD505-2E9C-101B-9397-08002B2CF9AE}" pid="3" name="ArticulatePath">
    <vt:lpwstr>Formal_Powerpoint_Master_Brand_Widescreen</vt:lpwstr>
  </property>
</Properties>
</file>